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56" r:id="rId5"/>
    <p:sldId id="266" r:id="rId6"/>
    <p:sldId id="278" r:id="rId7"/>
    <p:sldId id="282" r:id="rId8"/>
    <p:sldId id="265" r:id="rId9"/>
    <p:sldId id="268" r:id="rId10"/>
    <p:sldId id="270" r:id="rId11"/>
    <p:sldId id="280" r:id="rId12"/>
    <p:sldId id="274" r:id="rId13"/>
    <p:sldId id="281" r:id="rId14"/>
    <p:sldId id="283" r:id="rId15"/>
    <p:sldId id="284" r:id="rId16"/>
    <p:sldId id="279" r:id="rId17"/>
    <p:sldId id="267" r:id="rId18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889964-F089-4050-8AEE-FE6B4184598C}" v="6" dt="2023-10-12T13:14:20.6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49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roen Janssens" userId="05b8aa46-c5b4-44a9-b928-636f9f65a68f" providerId="ADAL" clId="{B27D6124-240B-4971-B2E4-E22F81FF4CDF}"/>
    <pc:docChg chg="undo custSel addSld delSld modSld sldOrd">
      <pc:chgData name="Jeroen Janssens" userId="05b8aa46-c5b4-44a9-b928-636f9f65a68f" providerId="ADAL" clId="{B27D6124-240B-4971-B2E4-E22F81FF4CDF}" dt="2023-10-11T12:28:17.426" v="199"/>
      <pc:docMkLst>
        <pc:docMk/>
      </pc:docMkLst>
      <pc:sldChg chg="modSp mod">
        <pc:chgData name="Jeroen Janssens" userId="05b8aa46-c5b4-44a9-b928-636f9f65a68f" providerId="ADAL" clId="{B27D6124-240B-4971-B2E4-E22F81FF4CDF}" dt="2023-10-11T09:33:56.655" v="7" actId="20577"/>
        <pc:sldMkLst>
          <pc:docMk/>
          <pc:sldMk cId="2031443387" sldId="256"/>
        </pc:sldMkLst>
        <pc:spChg chg="mod">
          <ac:chgData name="Jeroen Janssens" userId="05b8aa46-c5b4-44a9-b928-636f9f65a68f" providerId="ADAL" clId="{B27D6124-240B-4971-B2E4-E22F81FF4CDF}" dt="2023-10-11T09:33:56.655" v="7" actId="20577"/>
          <ac:spMkLst>
            <pc:docMk/>
            <pc:sldMk cId="2031443387" sldId="256"/>
            <ac:spMk id="6" creationId="{B672D07E-2A3B-AEFF-22D1-E6B7E25A4349}"/>
          </ac:spMkLst>
        </pc:spChg>
      </pc:sldChg>
      <pc:sldChg chg="delSp modSp mod">
        <pc:chgData name="Jeroen Janssens" userId="05b8aa46-c5b4-44a9-b928-636f9f65a68f" providerId="ADAL" clId="{B27D6124-240B-4971-B2E4-E22F81FF4CDF}" dt="2023-10-11T09:53:34.369" v="130" actId="1076"/>
        <pc:sldMkLst>
          <pc:docMk/>
          <pc:sldMk cId="230774264" sldId="265"/>
        </pc:sldMkLst>
        <pc:spChg chg="del mod">
          <ac:chgData name="Jeroen Janssens" userId="05b8aa46-c5b4-44a9-b928-636f9f65a68f" providerId="ADAL" clId="{B27D6124-240B-4971-B2E4-E22F81FF4CDF}" dt="2023-10-11T09:40:51.427" v="81"/>
          <ac:spMkLst>
            <pc:docMk/>
            <pc:sldMk cId="230774264" sldId="265"/>
            <ac:spMk id="2" creationId="{62AD85BB-D4C3-9B16-74C7-721CB0F6D6C1}"/>
          </ac:spMkLst>
        </pc:spChg>
        <pc:picChg chg="mod">
          <ac:chgData name="Jeroen Janssens" userId="05b8aa46-c5b4-44a9-b928-636f9f65a68f" providerId="ADAL" clId="{B27D6124-240B-4971-B2E4-E22F81FF4CDF}" dt="2023-10-11T09:53:34.369" v="130" actId="1076"/>
          <ac:picMkLst>
            <pc:docMk/>
            <pc:sldMk cId="230774264" sldId="265"/>
            <ac:picMk id="3" creationId="{F57B9B18-68BF-DD3D-FA95-1F29D2FD5789}"/>
          </ac:picMkLst>
        </pc:picChg>
      </pc:sldChg>
      <pc:sldChg chg="modSp mod">
        <pc:chgData name="Jeroen Janssens" userId="05b8aa46-c5b4-44a9-b928-636f9f65a68f" providerId="ADAL" clId="{B27D6124-240B-4971-B2E4-E22F81FF4CDF}" dt="2023-10-11T09:38:53.290" v="77" actId="20577"/>
        <pc:sldMkLst>
          <pc:docMk/>
          <pc:sldMk cId="1532650900" sldId="266"/>
        </pc:sldMkLst>
        <pc:spChg chg="mod">
          <ac:chgData name="Jeroen Janssens" userId="05b8aa46-c5b4-44a9-b928-636f9f65a68f" providerId="ADAL" clId="{B27D6124-240B-4971-B2E4-E22F81FF4CDF}" dt="2023-10-11T09:38:53.290" v="77" actId="20577"/>
          <ac:spMkLst>
            <pc:docMk/>
            <pc:sldMk cId="1532650900" sldId="266"/>
            <ac:spMk id="4" creationId="{8BFD13E6-997D-C33F-A502-6700405F6FDC}"/>
          </ac:spMkLst>
        </pc:spChg>
      </pc:sldChg>
      <pc:sldChg chg="addSp modSp mod">
        <pc:chgData name="Jeroen Janssens" userId="05b8aa46-c5b4-44a9-b928-636f9f65a68f" providerId="ADAL" clId="{B27D6124-240B-4971-B2E4-E22F81FF4CDF}" dt="2023-10-11T09:51:46.545" v="122" actId="1076"/>
        <pc:sldMkLst>
          <pc:docMk/>
          <pc:sldMk cId="3984249812" sldId="268"/>
        </pc:sldMkLst>
        <pc:picChg chg="mod">
          <ac:chgData name="Jeroen Janssens" userId="05b8aa46-c5b4-44a9-b928-636f9f65a68f" providerId="ADAL" clId="{B27D6124-240B-4971-B2E4-E22F81FF4CDF}" dt="2023-10-11T09:51:39.002" v="120" actId="1076"/>
          <ac:picMkLst>
            <pc:docMk/>
            <pc:sldMk cId="3984249812" sldId="268"/>
            <ac:picMk id="3" creationId="{F5598B05-2776-2CD0-E87A-738037F4A5E2}"/>
          </ac:picMkLst>
        </pc:picChg>
        <pc:picChg chg="add mod">
          <ac:chgData name="Jeroen Janssens" userId="05b8aa46-c5b4-44a9-b928-636f9f65a68f" providerId="ADAL" clId="{B27D6124-240B-4971-B2E4-E22F81FF4CDF}" dt="2023-10-11T09:51:46.545" v="122" actId="1076"/>
          <ac:picMkLst>
            <pc:docMk/>
            <pc:sldMk cId="3984249812" sldId="268"/>
            <ac:picMk id="4" creationId="{1DFF8E63-3605-80ED-783E-87A057E07FBC}"/>
          </ac:picMkLst>
        </pc:picChg>
        <pc:picChg chg="add mod">
          <ac:chgData name="Jeroen Janssens" userId="05b8aa46-c5b4-44a9-b928-636f9f65a68f" providerId="ADAL" clId="{B27D6124-240B-4971-B2E4-E22F81FF4CDF}" dt="2023-10-11T09:51:41.937" v="121" actId="1076"/>
          <ac:picMkLst>
            <pc:docMk/>
            <pc:sldMk cId="3984249812" sldId="268"/>
            <ac:picMk id="6" creationId="{D68F454A-64EA-0613-58C7-D9600BBBD6E6}"/>
          </ac:picMkLst>
        </pc:picChg>
      </pc:sldChg>
      <pc:sldChg chg="del">
        <pc:chgData name="Jeroen Janssens" userId="05b8aa46-c5b4-44a9-b928-636f9f65a68f" providerId="ADAL" clId="{B27D6124-240B-4971-B2E4-E22F81FF4CDF}" dt="2023-10-11T09:53:18.013" v="127" actId="47"/>
        <pc:sldMkLst>
          <pc:docMk/>
          <pc:sldMk cId="3017808490" sldId="269"/>
        </pc:sldMkLst>
      </pc:sldChg>
      <pc:sldChg chg="addSp delSp add del mod">
        <pc:chgData name="Jeroen Janssens" userId="05b8aa46-c5b4-44a9-b928-636f9f65a68f" providerId="ADAL" clId="{B27D6124-240B-4971-B2E4-E22F81FF4CDF}" dt="2023-10-11T09:52:46.218" v="126"/>
        <pc:sldMkLst>
          <pc:docMk/>
          <pc:sldMk cId="2975339288" sldId="270"/>
        </pc:sldMkLst>
        <pc:picChg chg="del">
          <ac:chgData name="Jeroen Janssens" userId="05b8aa46-c5b4-44a9-b928-636f9f65a68f" providerId="ADAL" clId="{B27D6124-240B-4971-B2E4-E22F81FF4CDF}" dt="2023-10-11T09:52:42.929" v="125" actId="478"/>
          <ac:picMkLst>
            <pc:docMk/>
            <pc:sldMk cId="2975339288" sldId="270"/>
            <ac:picMk id="3" creationId="{2875491B-A2A8-C9DA-A0D5-08C113DAAAF8}"/>
          </ac:picMkLst>
        </pc:picChg>
        <pc:picChg chg="add">
          <ac:chgData name="Jeroen Janssens" userId="05b8aa46-c5b4-44a9-b928-636f9f65a68f" providerId="ADAL" clId="{B27D6124-240B-4971-B2E4-E22F81FF4CDF}" dt="2023-10-11T09:52:46.218" v="126"/>
          <ac:picMkLst>
            <pc:docMk/>
            <pc:sldMk cId="2975339288" sldId="270"/>
            <ac:picMk id="1026" creationId="{150F3D79-D60F-7773-0A6B-A7D7D45D47E2}"/>
          </ac:picMkLst>
        </pc:picChg>
      </pc:sldChg>
      <pc:sldChg chg="del">
        <pc:chgData name="Jeroen Janssens" userId="05b8aa46-c5b4-44a9-b928-636f9f65a68f" providerId="ADAL" clId="{B27D6124-240B-4971-B2E4-E22F81FF4CDF}" dt="2023-10-11T09:58:36.858" v="131" actId="47"/>
        <pc:sldMkLst>
          <pc:docMk/>
          <pc:sldMk cId="159322730" sldId="271"/>
        </pc:sldMkLst>
      </pc:sldChg>
      <pc:sldChg chg="del">
        <pc:chgData name="Jeroen Janssens" userId="05b8aa46-c5b4-44a9-b928-636f9f65a68f" providerId="ADAL" clId="{B27D6124-240B-4971-B2E4-E22F81FF4CDF}" dt="2023-10-11T09:58:45.498" v="132" actId="47"/>
        <pc:sldMkLst>
          <pc:docMk/>
          <pc:sldMk cId="391647777" sldId="273"/>
        </pc:sldMkLst>
      </pc:sldChg>
      <pc:sldChg chg="addSp delSp modSp add del mod">
        <pc:chgData name="Jeroen Janssens" userId="05b8aa46-c5b4-44a9-b928-636f9f65a68f" providerId="ADAL" clId="{B27D6124-240B-4971-B2E4-E22F81FF4CDF}" dt="2023-10-11T10:02:44.537" v="146" actId="1076"/>
        <pc:sldMkLst>
          <pc:docMk/>
          <pc:sldMk cId="1256224610" sldId="274"/>
        </pc:sldMkLst>
        <pc:picChg chg="del mod">
          <ac:chgData name="Jeroen Janssens" userId="05b8aa46-c5b4-44a9-b928-636f9f65a68f" providerId="ADAL" clId="{B27D6124-240B-4971-B2E4-E22F81FF4CDF}" dt="2023-10-11T10:01:56.661" v="136" actId="478"/>
          <ac:picMkLst>
            <pc:docMk/>
            <pc:sldMk cId="1256224610" sldId="274"/>
            <ac:picMk id="3" creationId="{C6E724C1-92FD-6A91-1458-18C06F8A8B89}"/>
          </ac:picMkLst>
        </pc:picChg>
        <pc:picChg chg="add mod">
          <ac:chgData name="Jeroen Janssens" userId="05b8aa46-c5b4-44a9-b928-636f9f65a68f" providerId="ADAL" clId="{B27D6124-240B-4971-B2E4-E22F81FF4CDF}" dt="2023-10-11T10:02:44.537" v="146" actId="1076"/>
          <ac:picMkLst>
            <pc:docMk/>
            <pc:sldMk cId="1256224610" sldId="274"/>
            <ac:picMk id="4" creationId="{43DD4865-CF88-5E69-8B2B-6F4833CCA2D9}"/>
          </ac:picMkLst>
        </pc:picChg>
        <pc:picChg chg="add mod">
          <ac:chgData name="Jeroen Janssens" userId="05b8aa46-c5b4-44a9-b928-636f9f65a68f" providerId="ADAL" clId="{B27D6124-240B-4971-B2E4-E22F81FF4CDF}" dt="2023-10-11T10:02:31.304" v="143" actId="1076"/>
          <ac:picMkLst>
            <pc:docMk/>
            <pc:sldMk cId="1256224610" sldId="274"/>
            <ac:picMk id="6" creationId="{1F758795-3536-2F4B-941B-A1D53AC6A542}"/>
          </ac:picMkLst>
        </pc:picChg>
      </pc:sldChg>
      <pc:sldChg chg="del">
        <pc:chgData name="Jeroen Janssens" userId="05b8aa46-c5b4-44a9-b928-636f9f65a68f" providerId="ADAL" clId="{B27D6124-240B-4971-B2E4-E22F81FF4CDF}" dt="2023-10-11T10:03:07.479" v="147" actId="47"/>
        <pc:sldMkLst>
          <pc:docMk/>
          <pc:sldMk cId="4006875116" sldId="275"/>
        </pc:sldMkLst>
      </pc:sldChg>
      <pc:sldChg chg="del">
        <pc:chgData name="Jeroen Janssens" userId="05b8aa46-c5b4-44a9-b928-636f9f65a68f" providerId="ADAL" clId="{B27D6124-240B-4971-B2E4-E22F81FF4CDF}" dt="2023-10-11T10:03:08.943" v="148" actId="47"/>
        <pc:sldMkLst>
          <pc:docMk/>
          <pc:sldMk cId="718791074" sldId="276"/>
        </pc:sldMkLst>
      </pc:sldChg>
      <pc:sldChg chg="addSp modSp mod ord">
        <pc:chgData name="Jeroen Janssens" userId="05b8aa46-c5b4-44a9-b928-636f9f65a68f" providerId="ADAL" clId="{B27D6124-240B-4971-B2E4-E22F81FF4CDF}" dt="2023-10-11T09:42:30.236" v="102" actId="255"/>
        <pc:sldMkLst>
          <pc:docMk/>
          <pc:sldMk cId="3821212803" sldId="278"/>
        </pc:sldMkLst>
        <pc:spChg chg="add mod">
          <ac:chgData name="Jeroen Janssens" userId="05b8aa46-c5b4-44a9-b928-636f9f65a68f" providerId="ADAL" clId="{B27D6124-240B-4971-B2E4-E22F81FF4CDF}" dt="2023-10-11T09:42:30.236" v="102" actId="255"/>
          <ac:spMkLst>
            <pc:docMk/>
            <pc:sldMk cId="3821212803" sldId="278"/>
            <ac:spMk id="2" creationId="{2E62C2EC-24A3-5D2C-0537-A63A2CF01ADE}"/>
          </ac:spMkLst>
        </pc:spChg>
      </pc:sldChg>
      <pc:sldChg chg="del">
        <pc:chgData name="Jeroen Janssens" userId="05b8aa46-c5b4-44a9-b928-636f9f65a68f" providerId="ADAL" clId="{B27D6124-240B-4971-B2E4-E22F81FF4CDF}" dt="2023-10-11T10:03:10.171" v="149" actId="47"/>
        <pc:sldMkLst>
          <pc:docMk/>
          <pc:sldMk cId="860721169" sldId="281"/>
        </pc:sldMkLst>
      </pc:sldChg>
      <pc:sldChg chg="addSp delSp add mod">
        <pc:chgData name="Jeroen Janssens" userId="05b8aa46-c5b4-44a9-b928-636f9f65a68f" providerId="ADAL" clId="{B27D6124-240B-4971-B2E4-E22F81FF4CDF}" dt="2023-10-11T11:06:31.468" v="153"/>
        <pc:sldMkLst>
          <pc:docMk/>
          <pc:sldMk cId="3569810844" sldId="281"/>
        </pc:sldMkLst>
        <pc:picChg chg="del">
          <ac:chgData name="Jeroen Janssens" userId="05b8aa46-c5b4-44a9-b928-636f9f65a68f" providerId="ADAL" clId="{B27D6124-240B-4971-B2E4-E22F81FF4CDF}" dt="2023-10-11T11:06:29.722" v="152" actId="478"/>
          <ac:picMkLst>
            <pc:docMk/>
            <pc:sldMk cId="3569810844" sldId="281"/>
            <ac:picMk id="4" creationId="{43DD4865-CF88-5E69-8B2B-6F4833CCA2D9}"/>
          </ac:picMkLst>
        </pc:picChg>
        <pc:picChg chg="del">
          <ac:chgData name="Jeroen Janssens" userId="05b8aa46-c5b4-44a9-b928-636f9f65a68f" providerId="ADAL" clId="{B27D6124-240B-4971-B2E4-E22F81FF4CDF}" dt="2023-10-11T11:06:28.760" v="151" actId="478"/>
          <ac:picMkLst>
            <pc:docMk/>
            <pc:sldMk cId="3569810844" sldId="281"/>
            <ac:picMk id="6" creationId="{1F758795-3536-2F4B-941B-A1D53AC6A542}"/>
          </ac:picMkLst>
        </pc:picChg>
        <pc:picChg chg="add">
          <ac:chgData name="Jeroen Janssens" userId="05b8aa46-c5b4-44a9-b928-636f9f65a68f" providerId="ADAL" clId="{B27D6124-240B-4971-B2E4-E22F81FF4CDF}" dt="2023-10-11T11:06:31.468" v="153"/>
          <ac:picMkLst>
            <pc:docMk/>
            <pc:sldMk cId="3569810844" sldId="281"/>
            <ac:picMk id="2050" creationId="{A4021D01-FD37-7D31-5B3A-60C5BED6F60E}"/>
          </ac:picMkLst>
        </pc:picChg>
      </pc:sldChg>
      <pc:sldChg chg="addSp delSp modSp add mod ord">
        <pc:chgData name="Jeroen Janssens" userId="05b8aa46-c5b4-44a9-b928-636f9f65a68f" providerId="ADAL" clId="{B27D6124-240B-4971-B2E4-E22F81FF4CDF}" dt="2023-10-11T11:30:44.580" v="187" actId="1076"/>
        <pc:sldMkLst>
          <pc:docMk/>
          <pc:sldMk cId="3440851377" sldId="282"/>
        </pc:sldMkLst>
        <pc:spChg chg="add del mod">
          <ac:chgData name="Jeroen Janssens" userId="05b8aa46-c5b4-44a9-b928-636f9f65a68f" providerId="ADAL" clId="{B27D6124-240B-4971-B2E4-E22F81FF4CDF}" dt="2023-10-11T11:30:11.835" v="166"/>
          <ac:spMkLst>
            <pc:docMk/>
            <pc:sldMk cId="3440851377" sldId="282"/>
            <ac:spMk id="2" creationId="{79E1172B-E1FB-C076-30C2-E60F107B4B28}"/>
          </ac:spMkLst>
        </pc:spChg>
        <pc:spChg chg="add mod">
          <ac:chgData name="Jeroen Janssens" userId="05b8aa46-c5b4-44a9-b928-636f9f65a68f" providerId="ADAL" clId="{B27D6124-240B-4971-B2E4-E22F81FF4CDF}" dt="2023-10-11T11:30:44.580" v="187" actId="1076"/>
          <ac:spMkLst>
            <pc:docMk/>
            <pc:sldMk cId="3440851377" sldId="282"/>
            <ac:spMk id="3" creationId="{032FF254-0320-7914-A575-93D8B6778E6A}"/>
          </ac:spMkLst>
        </pc:spChg>
        <pc:picChg chg="del">
          <ac:chgData name="Jeroen Janssens" userId="05b8aa46-c5b4-44a9-b928-636f9f65a68f" providerId="ADAL" clId="{B27D6124-240B-4971-B2E4-E22F81FF4CDF}" dt="2023-10-11T11:28:49.829" v="155" actId="478"/>
          <ac:picMkLst>
            <pc:docMk/>
            <pc:sldMk cId="3440851377" sldId="282"/>
            <ac:picMk id="2050" creationId="{A4021D01-FD37-7D31-5B3A-60C5BED6F60E}"/>
          </ac:picMkLst>
        </pc:picChg>
        <pc:picChg chg="add mod">
          <ac:chgData name="Jeroen Janssens" userId="05b8aa46-c5b4-44a9-b928-636f9f65a68f" providerId="ADAL" clId="{B27D6124-240B-4971-B2E4-E22F81FF4CDF}" dt="2023-10-11T11:29:41.044" v="161" actId="14100"/>
          <ac:picMkLst>
            <pc:docMk/>
            <pc:sldMk cId="3440851377" sldId="282"/>
            <ac:picMk id="3074" creationId="{D88D8865-5D48-F504-AEB6-73FA178D0C07}"/>
          </ac:picMkLst>
        </pc:picChg>
      </pc:sldChg>
      <pc:sldChg chg="addSp delSp modSp add mod">
        <pc:chgData name="Jeroen Janssens" userId="05b8aa46-c5b4-44a9-b928-636f9f65a68f" providerId="ADAL" clId="{B27D6124-240B-4971-B2E4-E22F81FF4CDF}" dt="2023-10-11T11:43:29.765" v="195" actId="1076"/>
        <pc:sldMkLst>
          <pc:docMk/>
          <pc:sldMk cId="3883572744" sldId="283"/>
        </pc:sldMkLst>
        <pc:picChg chg="add mod">
          <ac:chgData name="Jeroen Janssens" userId="05b8aa46-c5b4-44a9-b928-636f9f65a68f" providerId="ADAL" clId="{B27D6124-240B-4971-B2E4-E22F81FF4CDF}" dt="2023-10-11T11:43:19.877" v="194" actId="1076"/>
          <ac:picMkLst>
            <pc:docMk/>
            <pc:sldMk cId="3883572744" sldId="283"/>
            <ac:picMk id="3" creationId="{6971114E-923D-3D91-CECD-66400E6965BC}"/>
          </ac:picMkLst>
        </pc:picChg>
        <pc:picChg chg="add mod">
          <ac:chgData name="Jeroen Janssens" userId="05b8aa46-c5b4-44a9-b928-636f9f65a68f" providerId="ADAL" clId="{B27D6124-240B-4971-B2E4-E22F81FF4CDF}" dt="2023-10-11T11:43:29.765" v="195" actId="1076"/>
          <ac:picMkLst>
            <pc:docMk/>
            <pc:sldMk cId="3883572744" sldId="283"/>
            <ac:picMk id="5" creationId="{5131263F-8C16-23BE-8780-E03EC3A77C01}"/>
          </ac:picMkLst>
        </pc:picChg>
        <pc:picChg chg="del">
          <ac:chgData name="Jeroen Janssens" userId="05b8aa46-c5b4-44a9-b928-636f9f65a68f" providerId="ADAL" clId="{B27D6124-240B-4971-B2E4-E22F81FF4CDF}" dt="2023-10-11T11:34:49.797" v="189" actId="478"/>
          <ac:picMkLst>
            <pc:docMk/>
            <pc:sldMk cId="3883572744" sldId="283"/>
            <ac:picMk id="2050" creationId="{A4021D01-FD37-7D31-5B3A-60C5BED6F60E}"/>
          </ac:picMkLst>
        </pc:picChg>
      </pc:sldChg>
      <pc:sldChg chg="addSp delSp add mod">
        <pc:chgData name="Jeroen Janssens" userId="05b8aa46-c5b4-44a9-b928-636f9f65a68f" providerId="ADAL" clId="{B27D6124-240B-4971-B2E4-E22F81FF4CDF}" dt="2023-10-11T12:28:17.426" v="199"/>
        <pc:sldMkLst>
          <pc:docMk/>
          <pc:sldMk cId="721464869" sldId="284"/>
        </pc:sldMkLst>
        <pc:picChg chg="del">
          <ac:chgData name="Jeroen Janssens" userId="05b8aa46-c5b4-44a9-b928-636f9f65a68f" providerId="ADAL" clId="{B27D6124-240B-4971-B2E4-E22F81FF4CDF}" dt="2023-10-11T12:28:00.205" v="198" actId="478"/>
          <ac:picMkLst>
            <pc:docMk/>
            <pc:sldMk cId="721464869" sldId="284"/>
            <ac:picMk id="3" creationId="{6971114E-923D-3D91-CECD-66400E6965BC}"/>
          </ac:picMkLst>
        </pc:picChg>
        <pc:picChg chg="del">
          <ac:chgData name="Jeroen Janssens" userId="05b8aa46-c5b4-44a9-b928-636f9f65a68f" providerId="ADAL" clId="{B27D6124-240B-4971-B2E4-E22F81FF4CDF}" dt="2023-10-11T12:27:59.508" v="197" actId="478"/>
          <ac:picMkLst>
            <pc:docMk/>
            <pc:sldMk cId="721464869" sldId="284"/>
            <ac:picMk id="5" creationId="{5131263F-8C16-23BE-8780-E03EC3A77C01}"/>
          </ac:picMkLst>
        </pc:picChg>
        <pc:picChg chg="add">
          <ac:chgData name="Jeroen Janssens" userId="05b8aa46-c5b4-44a9-b928-636f9f65a68f" providerId="ADAL" clId="{B27D6124-240B-4971-B2E4-E22F81FF4CDF}" dt="2023-10-11T12:28:17.426" v="199"/>
          <ac:picMkLst>
            <pc:docMk/>
            <pc:sldMk cId="721464869" sldId="284"/>
            <ac:picMk id="1026" creationId="{78EEFE27-1B07-C251-63FC-FB40C96FDF6E}"/>
          </ac:picMkLst>
        </pc:picChg>
      </pc:sldChg>
    </pc:docChg>
  </pc:docChgLst>
  <pc:docChgLst>
    <pc:chgData name="Linda Gils" userId="824a28f9-0e32-40e5-a706-6ce0309f9afb" providerId="ADAL" clId="{82889964-F089-4050-8AEE-FE6B4184598C}"/>
    <pc:docChg chg="undo custSel modSld">
      <pc:chgData name="Linda Gils" userId="824a28f9-0e32-40e5-a706-6ce0309f9afb" providerId="ADAL" clId="{82889964-F089-4050-8AEE-FE6B4184598C}" dt="2023-10-12T13:19:27.708" v="800" actId="1076"/>
      <pc:docMkLst>
        <pc:docMk/>
      </pc:docMkLst>
      <pc:sldChg chg="addSp delSp modSp mod">
        <pc:chgData name="Linda Gils" userId="824a28f9-0e32-40e5-a706-6ce0309f9afb" providerId="ADAL" clId="{82889964-F089-4050-8AEE-FE6B4184598C}" dt="2023-10-12T13:19:27.708" v="800" actId="1076"/>
        <pc:sldMkLst>
          <pc:docMk/>
          <pc:sldMk cId="230774264" sldId="265"/>
        </pc:sldMkLst>
        <pc:spChg chg="add del mod">
          <ac:chgData name="Linda Gils" userId="824a28f9-0e32-40e5-a706-6ce0309f9afb" providerId="ADAL" clId="{82889964-F089-4050-8AEE-FE6B4184598C}" dt="2023-10-12T13:16:08.420" v="706" actId="478"/>
          <ac:spMkLst>
            <pc:docMk/>
            <pc:sldMk cId="230774264" sldId="265"/>
            <ac:spMk id="2" creationId="{5AAD6493-388A-7C8D-2C2E-9882F6C94420}"/>
          </ac:spMkLst>
        </pc:spChg>
        <pc:spChg chg="add mod">
          <ac:chgData name="Linda Gils" userId="824a28f9-0e32-40e5-a706-6ce0309f9afb" providerId="ADAL" clId="{82889964-F089-4050-8AEE-FE6B4184598C}" dt="2023-10-12T13:13:41.509" v="617" actId="207"/>
          <ac:spMkLst>
            <pc:docMk/>
            <pc:sldMk cId="230774264" sldId="265"/>
            <ac:spMk id="4" creationId="{1D064EDA-BEE5-4ECF-BBF2-8AB90F696375}"/>
          </ac:spMkLst>
        </pc:spChg>
        <pc:spChg chg="add mod">
          <ac:chgData name="Linda Gils" userId="824a28f9-0e32-40e5-a706-6ce0309f9afb" providerId="ADAL" clId="{82889964-F089-4050-8AEE-FE6B4184598C}" dt="2023-10-12T13:18:07.934" v="789" actId="255"/>
          <ac:spMkLst>
            <pc:docMk/>
            <pc:sldMk cId="230774264" sldId="265"/>
            <ac:spMk id="11" creationId="{4E984A9D-ABD6-5BA8-37E4-D4A6BDCAECE9}"/>
          </ac:spMkLst>
        </pc:spChg>
        <pc:spChg chg="add mod">
          <ac:chgData name="Linda Gils" userId="824a28f9-0e32-40e5-a706-6ce0309f9afb" providerId="ADAL" clId="{82889964-F089-4050-8AEE-FE6B4184598C}" dt="2023-10-12T13:17:59.071" v="788" actId="255"/>
          <ac:spMkLst>
            <pc:docMk/>
            <pc:sldMk cId="230774264" sldId="265"/>
            <ac:spMk id="12" creationId="{2E08A793-B938-6F5A-4D4B-346C6DA00036}"/>
          </ac:spMkLst>
        </pc:spChg>
        <pc:spChg chg="add mod">
          <ac:chgData name="Linda Gils" userId="824a28f9-0e32-40e5-a706-6ce0309f9afb" providerId="ADAL" clId="{82889964-F089-4050-8AEE-FE6B4184598C}" dt="2023-10-12T13:19:27.708" v="800" actId="1076"/>
          <ac:spMkLst>
            <pc:docMk/>
            <pc:sldMk cId="230774264" sldId="265"/>
            <ac:spMk id="13" creationId="{5EC8480D-7AF8-7DC4-AE66-6DFD468F33DF}"/>
          </ac:spMkLst>
        </pc:spChg>
        <pc:picChg chg="mod">
          <ac:chgData name="Linda Gils" userId="824a28f9-0e32-40e5-a706-6ce0309f9afb" providerId="ADAL" clId="{82889964-F089-4050-8AEE-FE6B4184598C}" dt="2023-10-12T13:13:24.358" v="613" actId="1035"/>
          <ac:picMkLst>
            <pc:docMk/>
            <pc:sldMk cId="230774264" sldId="265"/>
            <ac:picMk id="3" creationId="{F57B9B18-68BF-DD3D-FA95-1F29D2FD5789}"/>
          </ac:picMkLst>
        </pc:picChg>
        <pc:picChg chg="add mod ord">
          <ac:chgData name="Linda Gils" userId="824a28f9-0e32-40e5-a706-6ce0309f9afb" providerId="ADAL" clId="{82889964-F089-4050-8AEE-FE6B4184598C}" dt="2023-10-12T13:19:21.748" v="799" actId="14100"/>
          <ac:picMkLst>
            <pc:docMk/>
            <pc:sldMk cId="230774264" sldId="265"/>
            <ac:picMk id="6" creationId="{64FB1E56-E0E5-DA73-2843-B6BB09681018}"/>
          </ac:picMkLst>
        </pc:picChg>
        <pc:picChg chg="add mod ord">
          <ac:chgData name="Linda Gils" userId="824a28f9-0e32-40e5-a706-6ce0309f9afb" providerId="ADAL" clId="{82889964-F089-4050-8AEE-FE6B4184598C}" dt="2023-10-12T13:19:07.090" v="796" actId="14100"/>
          <ac:picMkLst>
            <pc:docMk/>
            <pc:sldMk cId="230774264" sldId="265"/>
            <ac:picMk id="8" creationId="{068D8709-A313-261C-4D04-34B83D112E22}"/>
          </ac:picMkLst>
        </pc:picChg>
        <pc:picChg chg="add mod">
          <ac:chgData name="Linda Gils" userId="824a28f9-0e32-40e5-a706-6ce0309f9afb" providerId="ADAL" clId="{82889964-F089-4050-8AEE-FE6B4184598C}" dt="2023-10-12T13:19:17.247" v="798" actId="1037"/>
          <ac:picMkLst>
            <pc:docMk/>
            <pc:sldMk cId="230774264" sldId="265"/>
            <ac:picMk id="10" creationId="{6AC37930-9A70-68E1-2EFD-8977C20C2AF9}"/>
          </ac:picMkLst>
        </pc:picChg>
      </pc:sldChg>
    </pc:docChg>
  </pc:docChgLst>
  <pc:docChgLst>
    <pc:chgData name="Annelies Tack" userId="b75554b3-422e-4118-8466-d5eefd0b6e75" providerId="ADAL" clId="{9EE4C818-65BB-4CED-9502-55CE1EFDA08C}"/>
    <pc:docChg chg="undo custSel addSld modSld">
      <pc:chgData name="Annelies Tack" userId="b75554b3-422e-4118-8466-d5eefd0b6e75" providerId="ADAL" clId="{9EE4C818-65BB-4CED-9502-55CE1EFDA08C}" dt="2023-10-11T11:09:50.312" v="220" actId="207"/>
      <pc:docMkLst>
        <pc:docMk/>
      </pc:docMkLst>
      <pc:sldChg chg="addSp delSp modSp mod">
        <pc:chgData name="Annelies Tack" userId="b75554b3-422e-4118-8466-d5eefd0b6e75" providerId="ADAL" clId="{9EE4C818-65BB-4CED-9502-55CE1EFDA08C}" dt="2023-10-11T11:09:50.312" v="220" actId="207"/>
        <pc:sldMkLst>
          <pc:docMk/>
          <pc:sldMk cId="2975339288" sldId="270"/>
        </pc:sldMkLst>
        <pc:spChg chg="add del mod">
          <ac:chgData name="Annelies Tack" userId="b75554b3-422e-4118-8466-d5eefd0b6e75" providerId="ADAL" clId="{9EE4C818-65BB-4CED-9502-55CE1EFDA08C}" dt="2023-10-11T11:09:50.312" v="220" actId="207"/>
          <ac:spMkLst>
            <pc:docMk/>
            <pc:sldMk cId="2975339288" sldId="270"/>
            <ac:spMk id="2" creationId="{8526A249-6542-9684-5ED0-670057996B7A}"/>
          </ac:spMkLst>
        </pc:spChg>
        <pc:spChg chg="add mod">
          <ac:chgData name="Annelies Tack" userId="b75554b3-422e-4118-8466-d5eefd0b6e75" providerId="ADAL" clId="{9EE4C818-65BB-4CED-9502-55CE1EFDA08C}" dt="2023-10-11T11:09:45.705" v="219" actId="207"/>
          <ac:spMkLst>
            <pc:docMk/>
            <pc:sldMk cId="2975339288" sldId="270"/>
            <ac:spMk id="3" creationId="{C2AD5A76-4FAE-74E8-8721-75CA8035AFEC}"/>
          </ac:spMkLst>
        </pc:spChg>
        <pc:spChg chg="add del">
          <ac:chgData name="Annelies Tack" userId="b75554b3-422e-4118-8466-d5eefd0b6e75" providerId="ADAL" clId="{9EE4C818-65BB-4CED-9502-55CE1EFDA08C}" dt="2023-10-11T11:05:13.733" v="194" actId="22"/>
          <ac:spMkLst>
            <pc:docMk/>
            <pc:sldMk cId="2975339288" sldId="270"/>
            <ac:spMk id="11" creationId="{0DD1AB32-55D6-A9F5-5B88-B5D362600143}"/>
          </ac:spMkLst>
        </pc:spChg>
        <pc:picChg chg="add del">
          <ac:chgData name="Annelies Tack" userId="b75554b3-422e-4118-8466-d5eefd0b6e75" providerId="ADAL" clId="{9EE4C818-65BB-4CED-9502-55CE1EFDA08C}" dt="2023-10-11T11:03:06.385" v="177" actId="478"/>
          <ac:picMkLst>
            <pc:docMk/>
            <pc:sldMk cId="2975339288" sldId="270"/>
            <ac:picMk id="5" creationId="{465950B9-400E-F130-4AD6-338FD9A6D760}"/>
          </ac:picMkLst>
        </pc:picChg>
        <pc:picChg chg="add del mod modCrop">
          <ac:chgData name="Annelies Tack" userId="b75554b3-422e-4118-8466-d5eefd0b6e75" providerId="ADAL" clId="{9EE4C818-65BB-4CED-9502-55CE1EFDA08C}" dt="2023-10-11T11:03:26.540" v="181" actId="478"/>
          <ac:picMkLst>
            <pc:docMk/>
            <pc:sldMk cId="2975339288" sldId="270"/>
            <ac:picMk id="7" creationId="{D9E784AC-036C-1E32-54C7-3BB39DD27A93}"/>
          </ac:picMkLst>
        </pc:picChg>
        <pc:picChg chg="add mod modCrop">
          <ac:chgData name="Annelies Tack" userId="b75554b3-422e-4118-8466-d5eefd0b6e75" providerId="ADAL" clId="{9EE4C818-65BB-4CED-9502-55CE1EFDA08C}" dt="2023-10-11T11:06:18.344" v="207" actId="1076"/>
          <ac:picMkLst>
            <pc:docMk/>
            <pc:sldMk cId="2975339288" sldId="270"/>
            <ac:picMk id="9" creationId="{A1A98B66-5CE8-5976-792D-795438A25090}"/>
          </ac:picMkLst>
        </pc:picChg>
        <pc:picChg chg="add del mod modCrop">
          <ac:chgData name="Annelies Tack" userId="b75554b3-422e-4118-8466-d5eefd0b6e75" providerId="ADAL" clId="{9EE4C818-65BB-4CED-9502-55CE1EFDA08C}" dt="2023-10-11T11:05:39.035" v="200" actId="478"/>
          <ac:picMkLst>
            <pc:docMk/>
            <pc:sldMk cId="2975339288" sldId="270"/>
            <ac:picMk id="13" creationId="{3680ABF3-2494-21C4-F5C1-7F487F06C10C}"/>
          </ac:picMkLst>
        </pc:picChg>
        <pc:picChg chg="add mod">
          <ac:chgData name="Annelies Tack" userId="b75554b3-422e-4118-8466-d5eefd0b6e75" providerId="ADAL" clId="{9EE4C818-65BB-4CED-9502-55CE1EFDA08C}" dt="2023-10-11T11:06:43.054" v="211" actId="14100"/>
          <ac:picMkLst>
            <pc:docMk/>
            <pc:sldMk cId="2975339288" sldId="270"/>
            <ac:picMk id="15" creationId="{5379F251-682D-4C57-B29E-61C7D4FAF411}"/>
          </ac:picMkLst>
        </pc:picChg>
        <pc:picChg chg="add del mod">
          <ac:chgData name="Annelies Tack" userId="b75554b3-422e-4118-8466-d5eefd0b6e75" providerId="ADAL" clId="{9EE4C818-65BB-4CED-9502-55CE1EFDA08C}" dt="2023-10-11T11:07:23.944" v="213" actId="478"/>
          <ac:picMkLst>
            <pc:docMk/>
            <pc:sldMk cId="2975339288" sldId="270"/>
            <ac:picMk id="17" creationId="{D4A73B72-C3F7-DF28-268C-46D4BF55B231}"/>
          </ac:picMkLst>
        </pc:picChg>
        <pc:picChg chg="add mod">
          <ac:chgData name="Annelies Tack" userId="b75554b3-422e-4118-8466-d5eefd0b6e75" providerId="ADAL" clId="{9EE4C818-65BB-4CED-9502-55CE1EFDA08C}" dt="2023-10-11T11:07:47.099" v="218" actId="14100"/>
          <ac:picMkLst>
            <pc:docMk/>
            <pc:sldMk cId="2975339288" sldId="270"/>
            <ac:picMk id="19" creationId="{C3271C58-EBC4-96CA-F422-16206850D66D}"/>
          </ac:picMkLst>
        </pc:picChg>
        <pc:picChg chg="del">
          <ac:chgData name="Annelies Tack" userId="b75554b3-422e-4118-8466-d5eefd0b6e75" providerId="ADAL" clId="{9EE4C818-65BB-4CED-9502-55CE1EFDA08C}" dt="2023-10-11T10:59:24.426" v="115" actId="478"/>
          <ac:picMkLst>
            <pc:docMk/>
            <pc:sldMk cId="2975339288" sldId="270"/>
            <ac:picMk id="1026" creationId="{150F3D79-D60F-7773-0A6B-A7D7D45D47E2}"/>
          </ac:picMkLst>
        </pc:picChg>
      </pc:sldChg>
      <pc:sldChg chg="addSp delSp modSp mod">
        <pc:chgData name="Annelies Tack" userId="b75554b3-422e-4118-8466-d5eefd0b6e75" providerId="ADAL" clId="{9EE4C818-65BB-4CED-9502-55CE1EFDA08C}" dt="2023-10-11T10:56:20.637" v="113" actId="20577"/>
        <pc:sldMkLst>
          <pc:docMk/>
          <pc:sldMk cId="3580456401" sldId="279"/>
        </pc:sldMkLst>
        <pc:spChg chg="add mod">
          <ac:chgData name="Annelies Tack" userId="b75554b3-422e-4118-8466-d5eefd0b6e75" providerId="ADAL" clId="{9EE4C818-65BB-4CED-9502-55CE1EFDA08C}" dt="2023-10-11T10:56:20.637" v="113" actId="20577"/>
          <ac:spMkLst>
            <pc:docMk/>
            <pc:sldMk cId="3580456401" sldId="279"/>
            <ac:spMk id="13" creationId="{57C34166-615D-CC44-53DC-28A280D0C69D}"/>
          </ac:spMkLst>
        </pc:spChg>
        <pc:picChg chg="del">
          <ac:chgData name="Annelies Tack" userId="b75554b3-422e-4118-8466-d5eefd0b6e75" providerId="ADAL" clId="{9EE4C818-65BB-4CED-9502-55CE1EFDA08C}" dt="2023-10-11T10:50:56.575" v="2" actId="478"/>
          <ac:picMkLst>
            <pc:docMk/>
            <pc:sldMk cId="3580456401" sldId="279"/>
            <ac:picMk id="3" creationId="{3438D31A-0DFE-2D9B-8BB1-94BB8BE1B6E8}"/>
          </ac:picMkLst>
        </pc:picChg>
        <pc:picChg chg="add mod modCrop">
          <ac:chgData name="Annelies Tack" userId="b75554b3-422e-4118-8466-d5eefd0b6e75" providerId="ADAL" clId="{9EE4C818-65BB-4CED-9502-55CE1EFDA08C}" dt="2023-10-11T10:54:08.390" v="63" actId="1076"/>
          <ac:picMkLst>
            <pc:docMk/>
            <pc:sldMk cId="3580456401" sldId="279"/>
            <ac:picMk id="4" creationId="{E346C829-E10F-EFC7-EF98-4F9D3A6BA5BB}"/>
          </ac:picMkLst>
        </pc:picChg>
        <pc:picChg chg="del">
          <ac:chgData name="Annelies Tack" userId="b75554b3-422e-4118-8466-d5eefd0b6e75" providerId="ADAL" clId="{9EE4C818-65BB-4CED-9502-55CE1EFDA08C}" dt="2023-10-11T10:50:52.866" v="0" actId="478"/>
          <ac:picMkLst>
            <pc:docMk/>
            <pc:sldMk cId="3580456401" sldId="279"/>
            <ac:picMk id="5" creationId="{18D35493-CEAD-3B72-FFDC-BB393C54DC03}"/>
          </ac:picMkLst>
        </pc:picChg>
        <pc:picChg chg="del">
          <ac:chgData name="Annelies Tack" userId="b75554b3-422e-4118-8466-d5eefd0b6e75" providerId="ADAL" clId="{9EE4C818-65BB-4CED-9502-55CE1EFDA08C}" dt="2023-10-11T10:50:54.671" v="1" actId="478"/>
          <ac:picMkLst>
            <pc:docMk/>
            <pc:sldMk cId="3580456401" sldId="279"/>
            <ac:picMk id="7" creationId="{39ACB2CB-73F1-DBE3-524E-7666AEE04C42}"/>
          </ac:picMkLst>
        </pc:picChg>
        <pc:picChg chg="add mod">
          <ac:chgData name="Annelies Tack" userId="b75554b3-422e-4118-8466-d5eefd0b6e75" providerId="ADAL" clId="{9EE4C818-65BB-4CED-9502-55CE1EFDA08C}" dt="2023-10-11T10:56:09.924" v="105" actId="1076"/>
          <ac:picMkLst>
            <pc:docMk/>
            <pc:sldMk cId="3580456401" sldId="279"/>
            <ac:picMk id="8" creationId="{9D1AC235-80D4-10D4-516F-6BAA70BD440C}"/>
          </ac:picMkLst>
        </pc:picChg>
        <pc:picChg chg="add mod modCrop">
          <ac:chgData name="Annelies Tack" userId="b75554b3-422e-4118-8466-d5eefd0b6e75" providerId="ADAL" clId="{9EE4C818-65BB-4CED-9502-55CE1EFDA08C}" dt="2023-10-11T10:54:04.105" v="62" actId="14100"/>
          <ac:picMkLst>
            <pc:docMk/>
            <pc:sldMk cId="3580456401" sldId="279"/>
            <ac:picMk id="10" creationId="{6EF2A5E4-AFD5-23BE-5AE2-4947702641FF}"/>
          </ac:picMkLst>
        </pc:picChg>
        <pc:picChg chg="add mod modCrop">
          <ac:chgData name="Annelies Tack" userId="b75554b3-422e-4118-8466-d5eefd0b6e75" providerId="ADAL" clId="{9EE4C818-65BB-4CED-9502-55CE1EFDA08C}" dt="2023-10-11T10:54:29.130" v="67" actId="1076"/>
          <ac:picMkLst>
            <pc:docMk/>
            <pc:sldMk cId="3580456401" sldId="279"/>
            <ac:picMk id="12" creationId="{332FEB37-CFCD-63FD-70C4-310C390EC134}"/>
          </ac:picMkLst>
        </pc:picChg>
      </pc:sldChg>
      <pc:sldChg chg="add">
        <pc:chgData name="Annelies Tack" userId="b75554b3-422e-4118-8466-d5eefd0b6e75" providerId="ADAL" clId="{9EE4C818-65BB-4CED-9502-55CE1EFDA08C}" dt="2023-10-11T10:59:21.359" v="114" actId="2890"/>
        <pc:sldMkLst>
          <pc:docMk/>
          <pc:sldMk cId="2589479710" sldId="28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/ adres / oker b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00736"/>
            <a:ext cx="7902438" cy="2160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55600"/>
            <a:ext cx="2984500" cy="119604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27" y="6323337"/>
            <a:ext cx="6146800" cy="2942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/ oker b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55600"/>
            <a:ext cx="2984500" cy="119604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res / oker b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27" y="6323337"/>
            <a:ext cx="6146800" cy="29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12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ker b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8189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6738730"/>
            <a:ext cx="9144000" cy="11927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713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8" r:id="rId3"/>
    <p:sldLayoutId id="214748366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empensekerststallen.be/" TargetMode="External"/><Relationship Id="rId2" Type="http://schemas.openxmlformats.org/officeDocument/2006/relationships/hyperlink" Target="http://www.zing-ze.be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B9CE836-0721-9481-86A2-FAE1B5CE3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602" y="433896"/>
            <a:ext cx="3048000" cy="1143000"/>
          </a:xfrm>
          <a:prstGeom prst="rect">
            <a:avLst/>
          </a:prstGeom>
        </p:spPr>
      </p:pic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9D4FA202-6509-8969-1A4F-360ABD0B9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492" y="433896"/>
            <a:ext cx="1447800" cy="14478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B672D07E-2A3B-AEFF-22D1-E6B7E25A4349}"/>
              </a:ext>
            </a:extLst>
          </p:cNvPr>
          <p:cNvSpPr txBox="1"/>
          <p:nvPr/>
        </p:nvSpPr>
        <p:spPr>
          <a:xfrm>
            <a:off x="1633491" y="2787588"/>
            <a:ext cx="62054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/>
              <a:t>Ontmoetingsmoment 14 oktober 2023</a:t>
            </a:r>
          </a:p>
          <a:p>
            <a:endParaRPr lang="nl-BE" sz="2800" b="1"/>
          </a:p>
          <a:p>
            <a:endParaRPr lang="nl-BE" sz="2800" b="1"/>
          </a:p>
          <a:p>
            <a:r>
              <a:rPr lang="nl-BE" sz="2800" b="1"/>
              <a:t>WELKOM!</a:t>
            </a:r>
          </a:p>
        </p:txBody>
      </p:sp>
    </p:spTree>
    <p:extLst>
      <p:ext uri="{BB962C8B-B14F-4D97-AF65-F5344CB8AC3E}">
        <p14:creationId xmlns:p14="http://schemas.microsoft.com/office/powerpoint/2010/main" val="2031443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4021D01-FD37-7D31-5B3A-60C5BED6F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810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971114E-923D-3D91-CECD-66400E696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457" y="1745672"/>
            <a:ext cx="3466336" cy="2906857"/>
          </a:xfrm>
          <a:prstGeom prst="rect">
            <a:avLst/>
          </a:prstGeom>
        </p:spPr>
      </p:pic>
      <p:pic>
        <p:nvPicPr>
          <p:cNvPr id="5" name="Afbeelding 4" descr="Afbeelding met tekst, boom, gebouw, buitenshuis&#10;&#10;Automatisch gegenereerde beschrijving">
            <a:extLst>
              <a:ext uri="{FF2B5EF4-FFF2-40B4-BE49-F238E27FC236}">
                <a16:creationId xmlns:a16="http://schemas.microsoft.com/office/drawing/2014/main" id="{5131263F-8C16-23BE-8780-E03EC3A77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07" y="1335024"/>
            <a:ext cx="5255491" cy="372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72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EEFE27-1B07-C251-63FC-FB40C96FD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09738"/>
            <a:ext cx="7620000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464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krant, Nieuws, Krantenpapier&#10;&#10;Automatisch gegenereerde beschrijving">
            <a:extLst>
              <a:ext uri="{FF2B5EF4-FFF2-40B4-BE49-F238E27FC236}">
                <a16:creationId xmlns:a16="http://schemas.microsoft.com/office/drawing/2014/main" id="{E346C829-E10F-EFC7-EF98-4F9D3A6BA5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6" r="7383" b="6117"/>
          <a:stretch/>
        </p:blipFill>
        <p:spPr>
          <a:xfrm>
            <a:off x="4905326" y="3812398"/>
            <a:ext cx="3960000" cy="2579727"/>
          </a:xfrm>
          <a:prstGeom prst="rect">
            <a:avLst/>
          </a:prstGeom>
        </p:spPr>
      </p:pic>
      <p:pic>
        <p:nvPicPr>
          <p:cNvPr id="8" name="Afbeelding 7" descr="Afbeelding met Lettertype, tekst, schermopname, Graphics&#10;&#10;Automatisch gegenereerde beschrijving">
            <a:extLst>
              <a:ext uri="{FF2B5EF4-FFF2-40B4-BE49-F238E27FC236}">
                <a16:creationId xmlns:a16="http://schemas.microsoft.com/office/drawing/2014/main" id="{9D1AC235-80D4-10D4-516F-6BAA70BD4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190" y="1984916"/>
            <a:ext cx="2412275" cy="1358915"/>
          </a:xfrm>
          <a:prstGeom prst="rect">
            <a:avLst/>
          </a:prstGeom>
        </p:spPr>
      </p:pic>
      <p:pic>
        <p:nvPicPr>
          <p:cNvPr id="10" name="Afbeelding 9" descr="Afbeelding met tekst, Menselijk gezicht, kleding, schermopname&#10;&#10;Automatisch gegenereerde beschrijving">
            <a:extLst>
              <a:ext uri="{FF2B5EF4-FFF2-40B4-BE49-F238E27FC236}">
                <a16:creationId xmlns:a16="http://schemas.microsoft.com/office/drawing/2014/main" id="{6EF2A5E4-AFD5-23BE-5AE2-4947702641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75" r="7479"/>
          <a:stretch/>
        </p:blipFill>
        <p:spPr>
          <a:xfrm>
            <a:off x="278674" y="3812398"/>
            <a:ext cx="4271429" cy="2579727"/>
          </a:xfrm>
          <a:prstGeom prst="rect">
            <a:avLst/>
          </a:prstGeom>
        </p:spPr>
      </p:pic>
      <p:pic>
        <p:nvPicPr>
          <p:cNvPr id="12" name="Afbeelding 11" descr="Afbeelding met kleding, persoon, schoeisel, person&#10;&#10;Automatisch gegenereerde beschrijving">
            <a:extLst>
              <a:ext uri="{FF2B5EF4-FFF2-40B4-BE49-F238E27FC236}">
                <a16:creationId xmlns:a16="http://schemas.microsoft.com/office/drawing/2014/main" id="{332FEB37-CFCD-63FD-70C4-310C390EC1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62" b="2143"/>
          <a:stretch/>
        </p:blipFill>
        <p:spPr>
          <a:xfrm>
            <a:off x="278674" y="465875"/>
            <a:ext cx="3384000" cy="2837349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57C34166-615D-CC44-53DC-28A280D0C69D}"/>
              </a:ext>
            </a:extLst>
          </p:cNvPr>
          <p:cNvSpPr txBox="1"/>
          <p:nvPr/>
        </p:nvSpPr>
        <p:spPr>
          <a:xfrm>
            <a:off x="5053372" y="1054685"/>
            <a:ext cx="3811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/>
              <a:t>Deadline: 15 februari 2024</a:t>
            </a:r>
          </a:p>
        </p:txBody>
      </p:sp>
    </p:spTree>
    <p:extLst>
      <p:ext uri="{BB962C8B-B14F-4D97-AF65-F5344CB8AC3E}">
        <p14:creationId xmlns:p14="http://schemas.microsoft.com/office/powerpoint/2010/main" val="3580456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B9CE836-0721-9481-86A2-FAE1B5CE3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602" y="433896"/>
            <a:ext cx="3048000" cy="1143000"/>
          </a:xfrm>
          <a:prstGeom prst="rect">
            <a:avLst/>
          </a:prstGeom>
        </p:spPr>
      </p:pic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9D4FA202-6509-8969-1A4F-360ABD0B9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492" y="433896"/>
            <a:ext cx="1447800" cy="14478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7D64C28-73D9-648D-EDF5-9739BF37E49B}"/>
              </a:ext>
            </a:extLst>
          </p:cNvPr>
          <p:cNvSpPr txBox="1"/>
          <p:nvPr/>
        </p:nvSpPr>
        <p:spPr>
          <a:xfrm>
            <a:off x="3240350" y="2805344"/>
            <a:ext cx="3542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800" b="1"/>
              <a:t>Bedankt!</a:t>
            </a:r>
          </a:p>
        </p:txBody>
      </p:sp>
    </p:spTree>
    <p:extLst>
      <p:ext uri="{BB962C8B-B14F-4D97-AF65-F5344CB8AC3E}">
        <p14:creationId xmlns:p14="http://schemas.microsoft.com/office/powerpoint/2010/main" val="3825395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8BFD13E6-997D-C33F-A502-6700405F6FDC}"/>
              </a:ext>
            </a:extLst>
          </p:cNvPr>
          <p:cNvSpPr txBox="1"/>
          <p:nvPr/>
        </p:nvSpPr>
        <p:spPr>
          <a:xfrm>
            <a:off x="443884" y="656948"/>
            <a:ext cx="835388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/>
              <a:t>Programma</a:t>
            </a:r>
          </a:p>
          <a:p>
            <a:endParaRPr lang="nl-NL"/>
          </a:p>
          <a:p>
            <a:r>
              <a:rPr lang="nl-NL" b="1"/>
              <a:t>14.15u</a:t>
            </a:r>
          </a:p>
          <a:p>
            <a:r>
              <a:rPr lang="nl-NL"/>
              <a:t>Welkom door Sander </a:t>
            </a:r>
            <a:r>
              <a:rPr lang="nl-NL" err="1"/>
              <a:t>Verboven</a:t>
            </a:r>
            <a:r>
              <a:rPr lang="nl-NL"/>
              <a:t>, schepen lokaal bestuur Olen</a:t>
            </a:r>
          </a:p>
          <a:p>
            <a:endParaRPr lang="nl-NL"/>
          </a:p>
          <a:p>
            <a:r>
              <a:rPr lang="nl-NL"/>
              <a:t>Welkom door Stefan </a:t>
            </a:r>
            <a:r>
              <a:rPr lang="nl-NL" err="1"/>
              <a:t>Verraedt</a:t>
            </a:r>
            <a:r>
              <a:rPr lang="nl-NL"/>
              <a:t>, voorzitter Kempens Karakter</a:t>
            </a:r>
          </a:p>
          <a:p>
            <a:endParaRPr lang="nl-NL"/>
          </a:p>
          <a:p>
            <a:r>
              <a:rPr lang="nl-NL"/>
              <a:t>Lopende projecten door Jeroen Janssens, coördinator Kempens Karakter</a:t>
            </a:r>
          </a:p>
          <a:p>
            <a:endParaRPr lang="nl-NL"/>
          </a:p>
          <a:p>
            <a:r>
              <a:rPr lang="nl-NL" b="1"/>
              <a:t>14.30u</a:t>
            </a:r>
          </a:p>
          <a:p>
            <a:r>
              <a:rPr lang="nl-NL"/>
              <a:t>‘Een harde noot om te kraken. Welke moeilijkheden ondervinden (podium)verenigingen bij hun archief- en erfgoedzorg?’ door </a:t>
            </a:r>
            <a:r>
              <a:rPr lang="nl-NL" err="1"/>
              <a:t>Cemper</a:t>
            </a:r>
            <a:r>
              <a:rPr lang="nl-NL"/>
              <a:t>, Centrum voor Muziek- en Podiumerfgoed </a:t>
            </a:r>
          </a:p>
          <a:p>
            <a:endParaRPr lang="nl-NL"/>
          </a:p>
          <a:p>
            <a:r>
              <a:rPr lang="nl-NL" b="1"/>
              <a:t>15.20u</a:t>
            </a:r>
          </a:p>
          <a:p>
            <a:r>
              <a:rPr lang="nl-NL"/>
              <a:t>Rondleidingen (in groepjes) in het Radiomuseum</a:t>
            </a:r>
          </a:p>
          <a:p>
            <a:endParaRPr lang="nl-NL"/>
          </a:p>
          <a:p>
            <a:r>
              <a:rPr lang="nl-NL"/>
              <a:t>Afsluitende drink 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2650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38556EEE-458A-BDD6-8055-1DC8B87D6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3" y="1440199"/>
            <a:ext cx="8966447" cy="4057958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E62C2EC-24A3-5D2C-0537-A63A2CF01ADE}"/>
              </a:ext>
            </a:extLst>
          </p:cNvPr>
          <p:cNvSpPr txBox="1"/>
          <p:nvPr/>
        </p:nvSpPr>
        <p:spPr>
          <a:xfrm>
            <a:off x="1335685" y="660124"/>
            <a:ext cx="6650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 b="1"/>
              <a:t>Welkom Koen!</a:t>
            </a:r>
          </a:p>
        </p:txBody>
      </p:sp>
    </p:spTree>
    <p:extLst>
      <p:ext uri="{BB962C8B-B14F-4D97-AF65-F5344CB8AC3E}">
        <p14:creationId xmlns:p14="http://schemas.microsoft.com/office/powerpoint/2010/main" val="3821212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88D8865-5D48-F504-AEB6-73FA178D0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545" y="1136073"/>
            <a:ext cx="3562760" cy="534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32FF254-0320-7914-A575-93D8B6778E6A}"/>
              </a:ext>
            </a:extLst>
          </p:cNvPr>
          <p:cNvSpPr txBox="1"/>
          <p:nvPr/>
        </p:nvSpPr>
        <p:spPr>
          <a:xfrm>
            <a:off x="1268761" y="517236"/>
            <a:ext cx="6382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 b="1"/>
              <a:t>Welkom Celine!</a:t>
            </a:r>
          </a:p>
        </p:txBody>
      </p:sp>
    </p:spTree>
    <p:extLst>
      <p:ext uri="{BB962C8B-B14F-4D97-AF65-F5344CB8AC3E}">
        <p14:creationId xmlns:p14="http://schemas.microsoft.com/office/powerpoint/2010/main" val="3440851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buitenshuis, hemel, gras, boom&#10;&#10;Automatisch gegenereerde beschrijving">
            <a:extLst>
              <a:ext uri="{FF2B5EF4-FFF2-40B4-BE49-F238E27FC236}">
                <a16:creationId xmlns:a16="http://schemas.microsoft.com/office/drawing/2014/main" id="{64FB1E56-E0E5-DA73-2843-B6BB09681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516" y="-49205"/>
            <a:ext cx="5854362" cy="4390770"/>
          </a:xfrm>
          <a:prstGeom prst="rect">
            <a:avLst/>
          </a:prstGeom>
        </p:spPr>
      </p:pic>
      <p:pic>
        <p:nvPicPr>
          <p:cNvPr id="8" name="Afbeelding 7" descr="Afbeelding met buitenshuis, hemel, kleding, wolk&#10;&#10;Automatisch gegenereerde beschrijving">
            <a:extLst>
              <a:ext uri="{FF2B5EF4-FFF2-40B4-BE49-F238E27FC236}">
                <a16:creationId xmlns:a16="http://schemas.microsoft.com/office/drawing/2014/main" id="{068D8709-A313-261C-4D04-34B83D112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35291" y="-2535"/>
            <a:ext cx="5792132" cy="4344099"/>
          </a:xfrm>
          <a:prstGeom prst="rect">
            <a:avLst/>
          </a:prstGeom>
        </p:spPr>
      </p:pic>
      <p:pic>
        <p:nvPicPr>
          <p:cNvPr id="3" name="Afbeelding 2" descr="Afbeelding met tekst, binnen, kamer, slaapkamer&#10;&#10;Automatisch gegenereerde beschrijving">
            <a:extLst>
              <a:ext uri="{FF2B5EF4-FFF2-40B4-BE49-F238E27FC236}">
                <a16:creationId xmlns:a16="http://schemas.microsoft.com/office/drawing/2014/main" id="{F57B9B18-68BF-DD3D-FA95-1F29D2FD5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426" y="4342882"/>
            <a:ext cx="6564409" cy="240658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D064EDA-BEE5-4ECF-BBF2-8AB90F696375}"/>
              </a:ext>
            </a:extLst>
          </p:cNvPr>
          <p:cNvSpPr txBox="1"/>
          <p:nvPr/>
        </p:nvSpPr>
        <p:spPr>
          <a:xfrm>
            <a:off x="1583701" y="3593374"/>
            <a:ext cx="768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>
                <a:solidFill>
                  <a:schemeClr val="bg1"/>
                </a:solidFill>
              </a:rPr>
              <a:t>www.onsbuurtverhaal.be</a:t>
            </a:r>
          </a:p>
        </p:txBody>
      </p:sp>
      <p:pic>
        <p:nvPicPr>
          <p:cNvPr id="10" name="Afbeelding 9" descr="Afbeelding met buitenshuis, gras, boom, plant&#10;&#10;Automatisch gegenereerde beschrijving">
            <a:extLst>
              <a:ext uri="{FF2B5EF4-FFF2-40B4-BE49-F238E27FC236}">
                <a16:creationId xmlns:a16="http://schemas.microsoft.com/office/drawing/2014/main" id="{6AC37930-9A70-68E1-2EFD-8977C20C2A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114000" y="3662893"/>
            <a:ext cx="3527860" cy="2645895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4E984A9D-ABD6-5BA8-37E4-D4A6BDCAECE9}"/>
              </a:ext>
            </a:extLst>
          </p:cNvPr>
          <p:cNvSpPr txBox="1"/>
          <p:nvPr/>
        </p:nvSpPr>
        <p:spPr>
          <a:xfrm>
            <a:off x="7114563" y="6081676"/>
            <a:ext cx="1576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1600" dirty="0">
                <a:solidFill>
                  <a:schemeClr val="bg1"/>
                </a:solidFill>
              </a:rPr>
              <a:t>Olen</a:t>
            </a:r>
          </a:p>
          <a:p>
            <a:pPr algn="ctr"/>
            <a:r>
              <a:rPr lang="nl-BE" sz="1600" dirty="0" err="1">
                <a:solidFill>
                  <a:schemeClr val="bg1"/>
                </a:solidFill>
              </a:rPr>
              <a:t>Dessertenkermis</a:t>
            </a:r>
            <a:endParaRPr lang="nl-BE" sz="1600" dirty="0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2E08A793-B938-6F5A-4D4B-346C6DA00036}"/>
              </a:ext>
            </a:extLst>
          </p:cNvPr>
          <p:cNvSpPr txBox="1"/>
          <p:nvPr/>
        </p:nvSpPr>
        <p:spPr>
          <a:xfrm rot="21309817">
            <a:off x="5955426" y="569616"/>
            <a:ext cx="20897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1600" dirty="0">
                <a:solidFill>
                  <a:schemeClr val="bg1"/>
                </a:solidFill>
              </a:rPr>
              <a:t>Herenthout</a:t>
            </a:r>
          </a:p>
          <a:p>
            <a:pPr algn="ctr"/>
            <a:r>
              <a:rPr lang="nl-BE" sz="1600" dirty="0" err="1">
                <a:solidFill>
                  <a:schemeClr val="bg1"/>
                </a:solidFill>
              </a:rPr>
              <a:t>Crèmekar</a:t>
            </a:r>
            <a:r>
              <a:rPr lang="nl-BE" sz="1600" dirty="0">
                <a:solidFill>
                  <a:schemeClr val="bg1"/>
                </a:solidFill>
              </a:rPr>
              <a:t> met de Chris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5EC8480D-7AF8-7DC4-AE66-6DFD468F33DF}"/>
              </a:ext>
            </a:extLst>
          </p:cNvPr>
          <p:cNvSpPr txBox="1"/>
          <p:nvPr/>
        </p:nvSpPr>
        <p:spPr>
          <a:xfrm>
            <a:off x="0" y="2901671"/>
            <a:ext cx="2293352" cy="483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1600" dirty="0">
                <a:solidFill>
                  <a:schemeClr val="bg1"/>
                </a:solidFill>
                <a:latin typeface="DINPro-Light" panose="02000504040000020003" pitchFamily="50" charset="0"/>
              </a:rPr>
              <a:t>Vorselaar</a:t>
            </a:r>
          </a:p>
          <a:p>
            <a:pPr algn="ctr"/>
            <a:r>
              <a:rPr lang="nl-BE" sz="1600" dirty="0">
                <a:solidFill>
                  <a:schemeClr val="bg1"/>
                </a:solidFill>
                <a:latin typeface="DINPro-Light" panose="02000504040000020003" pitchFamily="50" charset="0"/>
              </a:rPr>
              <a:t>Welkomstfeest Maria</a:t>
            </a:r>
          </a:p>
        </p:txBody>
      </p:sp>
    </p:spTree>
    <p:extLst>
      <p:ext uri="{BB962C8B-B14F-4D97-AF65-F5344CB8AC3E}">
        <p14:creationId xmlns:p14="http://schemas.microsoft.com/office/powerpoint/2010/main" val="230774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5598B05-2776-2CD0-E87A-738037F4A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57" y="3429000"/>
            <a:ext cx="8405088" cy="3197909"/>
          </a:xfrm>
          <a:prstGeom prst="rect">
            <a:avLst/>
          </a:prstGeom>
        </p:spPr>
      </p:pic>
      <p:pic>
        <p:nvPicPr>
          <p:cNvPr id="4" name="Afbeelding 3" descr="Afbeelding met tafel, meubels, overdekt, kleding&#10;&#10;Automatisch gegenereerde beschrijving">
            <a:extLst>
              <a:ext uri="{FF2B5EF4-FFF2-40B4-BE49-F238E27FC236}">
                <a16:creationId xmlns:a16="http://schemas.microsoft.com/office/drawing/2014/main" id="{1DFF8E63-3605-80ED-783E-87A057E07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990" y="122381"/>
            <a:ext cx="4480554" cy="3115096"/>
          </a:xfrm>
          <a:prstGeom prst="rect">
            <a:avLst/>
          </a:prstGeom>
        </p:spPr>
      </p:pic>
      <p:pic>
        <p:nvPicPr>
          <p:cNvPr id="6" name="Afbeelding 5" descr="Afbeelding met tekst, kleding, tekenfilm, Kinderkunst&#10;&#10;Automatisch gegenereerde beschrijving">
            <a:extLst>
              <a:ext uri="{FF2B5EF4-FFF2-40B4-BE49-F238E27FC236}">
                <a16:creationId xmlns:a16="http://schemas.microsoft.com/office/drawing/2014/main" id="{D68F454A-64EA-0613-58C7-D9600BBBD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456" y="122381"/>
            <a:ext cx="3692848" cy="311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49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526A249-6542-9684-5ED0-670057996B7A}"/>
              </a:ext>
            </a:extLst>
          </p:cNvPr>
          <p:cNvSpPr txBox="1"/>
          <p:nvPr/>
        </p:nvSpPr>
        <p:spPr>
          <a:xfrm>
            <a:off x="901337" y="3502924"/>
            <a:ext cx="5438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www.zing-ze.be</a:t>
            </a:r>
            <a:r>
              <a:rPr lang="nl-BE"/>
              <a:t>	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2AD5A76-4FAE-74E8-8721-75CA8035AFEC}"/>
              </a:ext>
            </a:extLst>
          </p:cNvPr>
          <p:cNvSpPr txBox="1"/>
          <p:nvPr/>
        </p:nvSpPr>
        <p:spPr>
          <a:xfrm>
            <a:off x="901337" y="322999"/>
            <a:ext cx="7341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www.kempensekerststallen.be</a:t>
            </a:r>
            <a:r>
              <a:rPr lang="nl-BE"/>
              <a:t> 	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A1A98B66-5CE8-5976-792D-795438A250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19" t="13651" r="9857" b="5040"/>
          <a:stretch/>
        </p:blipFill>
        <p:spPr>
          <a:xfrm>
            <a:off x="984070" y="692331"/>
            <a:ext cx="5059679" cy="2810593"/>
          </a:xfrm>
          <a:prstGeom prst="rect">
            <a:avLst/>
          </a:prstGeom>
        </p:spPr>
      </p:pic>
      <p:pic>
        <p:nvPicPr>
          <p:cNvPr id="15" name="Afbeelding 14" descr="Afbeelding met kleding, buitenshuis, schoeisel, persoon&#10;&#10;Automatisch gegenereerde beschrijving">
            <a:extLst>
              <a:ext uri="{FF2B5EF4-FFF2-40B4-BE49-F238E27FC236}">
                <a16:creationId xmlns:a16="http://schemas.microsoft.com/office/drawing/2014/main" id="{5379F251-682D-4C57-B29E-61C7D4FAF4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070" y="3872256"/>
            <a:ext cx="3492136" cy="2502161"/>
          </a:xfrm>
          <a:prstGeom prst="rect">
            <a:avLst/>
          </a:prstGeom>
        </p:spPr>
      </p:pic>
      <p:pic>
        <p:nvPicPr>
          <p:cNvPr id="19" name="Afbeelding 18" descr="Afbeelding met kleding, buitenshuis, persoon, boom&#10;&#10;Automatisch gegenereerde beschrijving">
            <a:extLst>
              <a:ext uri="{FF2B5EF4-FFF2-40B4-BE49-F238E27FC236}">
                <a16:creationId xmlns:a16="http://schemas.microsoft.com/office/drawing/2014/main" id="{C3271C58-EBC4-96CA-F422-16206850D6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7796" y="3872256"/>
            <a:ext cx="3326673" cy="249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39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ver inspiratiebrochure Erfgoeddag en Erfgoedweken 2024">
            <a:extLst>
              <a:ext uri="{FF2B5EF4-FFF2-40B4-BE49-F238E27FC236}">
                <a16:creationId xmlns:a16="http://schemas.microsoft.com/office/drawing/2014/main" id="{150F3D79-D60F-7773-0A6B-A7D7D45D4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571500"/>
            <a:ext cx="40290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479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Lettertype, Graphics, handschrift&#10;&#10;Automatisch gegenereerde beschrijving">
            <a:extLst>
              <a:ext uri="{FF2B5EF4-FFF2-40B4-BE49-F238E27FC236}">
                <a16:creationId xmlns:a16="http://schemas.microsoft.com/office/drawing/2014/main" id="{43DD4865-CF88-5E69-8B2B-6F4833CCA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6148" y="1558638"/>
            <a:ext cx="3740724" cy="3740724"/>
          </a:xfrm>
          <a:prstGeom prst="rect">
            <a:avLst/>
          </a:prstGeom>
        </p:spPr>
      </p:pic>
      <p:pic>
        <p:nvPicPr>
          <p:cNvPr id="6" name="Afbeelding 5" descr="Afbeelding met paard, standbeeld, beeldhouwwerk, schets&#10;&#10;Automatisch gegenereerde beschrijving">
            <a:extLst>
              <a:ext uri="{FF2B5EF4-FFF2-40B4-BE49-F238E27FC236}">
                <a16:creationId xmlns:a16="http://schemas.microsoft.com/office/drawing/2014/main" id="{1F758795-3536-2F4B-941B-A1D53AC6A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99" y="1142198"/>
            <a:ext cx="3948545" cy="457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246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-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abloon_KempensKarakterAlgemeen" id="{05EB332A-83BD-F648-911C-F0719B6532A8}" vid="{F749A6E6-4333-F146-BB77-BA7C7511A15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9400FB8AA27744A03437BFA18F2C95" ma:contentTypeVersion="17" ma:contentTypeDescription="Een nieuw document maken." ma:contentTypeScope="" ma:versionID="3330fa09e1ae7414639e1326a2fe8423">
  <xsd:schema xmlns:xsd="http://www.w3.org/2001/XMLSchema" xmlns:xs="http://www.w3.org/2001/XMLSchema" xmlns:p="http://schemas.microsoft.com/office/2006/metadata/properties" xmlns:ns2="1831603b-ca9e-46ca-a7f0-c46fad820b38" xmlns:ns3="9967dd44-2d8b-49fc-93ab-9ca8339a977f" targetNamespace="http://schemas.microsoft.com/office/2006/metadata/properties" ma:root="true" ma:fieldsID="647211cf878f6145b6bd575576d6ffb2" ns2:_="" ns3:_="">
    <xsd:import namespace="1831603b-ca9e-46ca-a7f0-c46fad820b38"/>
    <xsd:import namespace="9967dd44-2d8b-49fc-93ab-9ca8339a97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31603b-ca9e-46ca-a7f0-c46fad820b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92205e64-278e-44f4-b2b3-44fba514c1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67dd44-2d8b-49fc-93ab-9ca8339a977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d11e05d-9b65-4d2f-b84b-e1ab36c13cad}" ma:internalName="TaxCatchAll" ma:showField="CatchAllData" ma:web="9967dd44-2d8b-49fc-93ab-9ca8339a97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31603b-ca9e-46ca-a7f0-c46fad820b38">
      <Terms xmlns="http://schemas.microsoft.com/office/infopath/2007/PartnerControls"/>
    </lcf76f155ced4ddcb4097134ff3c332f>
    <TaxCatchAll xmlns="9967dd44-2d8b-49fc-93ab-9ca8339a977f" xsi:nil="true"/>
  </documentManagement>
</p:properties>
</file>

<file path=customXml/itemProps1.xml><?xml version="1.0" encoding="utf-8"?>
<ds:datastoreItem xmlns:ds="http://schemas.openxmlformats.org/officeDocument/2006/customXml" ds:itemID="{5A1E1290-B542-4BA1-A095-8B90E7AA36CA}">
  <ds:schemaRefs>
    <ds:schemaRef ds:uri="1831603b-ca9e-46ca-a7f0-c46fad820b38"/>
    <ds:schemaRef ds:uri="9967dd44-2d8b-49fc-93ab-9ca8339a977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69F4B1F-1614-421C-A930-AF067CBB7CB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0CBC7B-FC27-4A1C-A900-C3E600C1E616}">
  <ds:schemaRefs>
    <ds:schemaRef ds:uri="1831603b-ca9e-46ca-a7f0-c46fad820b38"/>
    <ds:schemaRef ds:uri="9967dd44-2d8b-49fc-93ab-9ca8339a977f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ontmoetingsmoment2022</Template>
  <TotalTime>0</TotalTime>
  <Words>115</Words>
  <Application>Microsoft Office PowerPoint</Application>
  <PresentationFormat>Diavoorstelling (4:3)</PresentationFormat>
  <Paragraphs>33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8" baseType="lpstr">
      <vt:lpstr>Arial</vt:lpstr>
      <vt:lpstr>Calibri</vt:lpstr>
      <vt:lpstr>DINPro-Light</vt:lpstr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Jeroen Janssens</dc:creator>
  <cp:lastModifiedBy>Linda Gils</cp:lastModifiedBy>
  <cp:revision>1</cp:revision>
  <dcterms:created xsi:type="dcterms:W3CDTF">2022-10-17T10:55:45Z</dcterms:created>
  <dcterms:modified xsi:type="dcterms:W3CDTF">2023-10-12T13:19:28Z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0x010100089400FB8AA27744A03437BFA18F2C95</vt:lpwstr>
  </property>
  <property fmtid="{D5CDD505-2E9C-101B-9397-08002B2CF9AE}" pid="3" name="MediaServiceImageTags">
    <vt:lpwstr/>
  </property>
</Properties>
</file>