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6" r:id="rId5"/>
  </p:sldMasterIdLst>
  <p:notesMasterIdLst>
    <p:notesMasterId r:id="rId38"/>
  </p:notesMasterIdLst>
  <p:sldIdLst>
    <p:sldId id="264" r:id="rId6"/>
    <p:sldId id="265" r:id="rId7"/>
    <p:sldId id="285" r:id="rId8"/>
    <p:sldId id="293" r:id="rId9"/>
    <p:sldId id="294" r:id="rId10"/>
    <p:sldId id="315" r:id="rId11"/>
    <p:sldId id="316" r:id="rId12"/>
    <p:sldId id="286" r:id="rId13"/>
    <p:sldId id="298" r:id="rId14"/>
    <p:sldId id="295" r:id="rId15"/>
    <p:sldId id="299" r:id="rId16"/>
    <p:sldId id="283" r:id="rId17"/>
    <p:sldId id="291" r:id="rId18"/>
    <p:sldId id="300" r:id="rId19"/>
    <p:sldId id="301" r:id="rId20"/>
    <p:sldId id="284" r:id="rId21"/>
    <p:sldId id="292" r:id="rId22"/>
    <p:sldId id="317" r:id="rId23"/>
    <p:sldId id="302" r:id="rId24"/>
    <p:sldId id="303" r:id="rId25"/>
    <p:sldId id="309" r:id="rId26"/>
    <p:sldId id="306" r:id="rId27"/>
    <p:sldId id="305" r:id="rId28"/>
    <p:sldId id="308" r:id="rId29"/>
    <p:sldId id="307" r:id="rId30"/>
    <p:sldId id="310" r:id="rId31"/>
    <p:sldId id="311" r:id="rId32"/>
    <p:sldId id="287" r:id="rId33"/>
    <p:sldId id="289" r:id="rId34"/>
    <p:sldId id="314" r:id="rId35"/>
    <p:sldId id="290" r:id="rId36"/>
    <p:sldId id="313" r:id="rId3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92D"/>
    <a:srgbClr val="3AD212"/>
    <a:srgbClr val="42E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8D9524-0891-4339-A9FF-956FBB6C9FC4}" v="13" dt="2022-10-21T11:44:33.330"/>
    <p1510:client id="{963673C4-638B-4465-A679-E52BAF262279}" v="9" dt="2022-10-21T11:08:15.209"/>
    <p1510:client id="{A0D65AC2-5245-48A3-978F-A92F2B85A868}" v="12" dt="2022-10-22T08:38:41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87"/>
    <p:restoredTop sz="94649"/>
  </p:normalViewPr>
  <p:slideViewPr>
    <p:cSldViewPr snapToObjects="1" showGuides="1">
      <p:cViewPr varScale="1">
        <p:scale>
          <a:sx n="83" d="100"/>
          <a:sy n="83" d="100"/>
        </p:scale>
        <p:origin x="6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97" d="100"/>
          <a:sy n="97" d="100"/>
        </p:scale>
        <p:origin x="4328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ke Van Severen" userId="S::elke@bergennete.be::1d87b484-9d14-4e9d-8f8a-01355400b4ec" providerId="AD" clId="Web-{A0D65AC2-5245-48A3-978F-A92F2B85A868}"/>
    <pc:docChg chg="addSld modSld">
      <pc:chgData name="Elke Van Severen" userId="S::elke@bergennete.be::1d87b484-9d14-4e9d-8f8a-01355400b4ec" providerId="AD" clId="Web-{A0D65AC2-5245-48A3-978F-A92F2B85A868}" dt="2022-10-22T08:38:41.297" v="10" actId="1076"/>
      <pc:docMkLst>
        <pc:docMk/>
      </pc:docMkLst>
      <pc:sldChg chg="addSp delSp modSp add replId">
        <pc:chgData name="Elke Van Severen" userId="S::elke@bergennete.be::1d87b484-9d14-4e9d-8f8a-01355400b4ec" providerId="AD" clId="Web-{A0D65AC2-5245-48A3-978F-A92F2B85A868}" dt="2022-10-22T08:38:41.297" v="10" actId="1076"/>
        <pc:sldMkLst>
          <pc:docMk/>
          <pc:sldMk cId="1648996938" sldId="317"/>
        </pc:sldMkLst>
        <pc:picChg chg="add mod">
          <ac:chgData name="Elke Van Severen" userId="S::elke@bergennete.be::1d87b484-9d14-4e9d-8f8a-01355400b4ec" providerId="AD" clId="Web-{A0D65AC2-5245-48A3-978F-A92F2B85A868}" dt="2022-10-22T08:38:41.297" v="10" actId="1076"/>
          <ac:picMkLst>
            <pc:docMk/>
            <pc:sldMk cId="1648996938" sldId="317"/>
            <ac:picMk id="2" creationId="{86BACD8A-116A-8189-E1E9-FD9AD104E2DE}"/>
          </ac:picMkLst>
        </pc:picChg>
        <pc:picChg chg="del">
          <ac:chgData name="Elke Van Severen" userId="S::elke@bergennete.be::1d87b484-9d14-4e9d-8f8a-01355400b4ec" providerId="AD" clId="Web-{A0D65AC2-5245-48A3-978F-A92F2B85A868}" dt="2022-10-22T08:38:04.734" v="1"/>
          <ac:picMkLst>
            <pc:docMk/>
            <pc:sldMk cId="1648996938" sldId="317"/>
            <ac:picMk id="3" creationId="{C20438BF-EC28-43E1-561F-11A1DEFC6377}"/>
          </ac:picMkLst>
        </pc:picChg>
        <pc:picChg chg="del">
          <ac:chgData name="Elke Van Severen" userId="S::elke@bergennete.be::1d87b484-9d14-4e9d-8f8a-01355400b4ec" providerId="AD" clId="Web-{A0D65AC2-5245-48A3-978F-A92F2B85A868}" dt="2022-10-22T08:38:07.484" v="2"/>
          <ac:picMkLst>
            <pc:docMk/>
            <pc:sldMk cId="1648996938" sldId="317"/>
            <ac:picMk id="6" creationId="{D4BA0F99-244C-4DF4-F067-BB05CBC3F067}"/>
          </ac:picMkLst>
        </pc:picChg>
      </pc:sldChg>
    </pc:docChg>
  </pc:docChgLst>
  <pc:docChgLst>
    <pc:chgData name="Tom Dorau" userId="952de923-b867-4b36-ad55-40d0ea2c439a" providerId="ADAL" clId="{963673C4-638B-4465-A679-E52BAF262279}"/>
    <pc:docChg chg="custSel addSld modSld">
      <pc:chgData name="Tom Dorau" userId="952de923-b867-4b36-ad55-40d0ea2c439a" providerId="ADAL" clId="{963673C4-638B-4465-A679-E52BAF262279}" dt="2022-10-21T11:08:32.113" v="55" actId="1076"/>
      <pc:docMkLst>
        <pc:docMk/>
      </pc:docMkLst>
      <pc:sldChg chg="addSp modSp mod">
        <pc:chgData name="Tom Dorau" userId="952de923-b867-4b36-ad55-40d0ea2c439a" providerId="ADAL" clId="{963673C4-638B-4465-A679-E52BAF262279}" dt="2022-10-21T11:01:27.778" v="11" actId="1076"/>
        <pc:sldMkLst>
          <pc:docMk/>
          <pc:sldMk cId="3634971161" sldId="293"/>
        </pc:sldMkLst>
        <pc:picChg chg="add mod">
          <ac:chgData name="Tom Dorau" userId="952de923-b867-4b36-ad55-40d0ea2c439a" providerId="ADAL" clId="{963673C4-638B-4465-A679-E52BAF262279}" dt="2022-10-21T11:01:22.708" v="10" actId="1076"/>
          <ac:picMkLst>
            <pc:docMk/>
            <pc:sldMk cId="3634971161" sldId="293"/>
            <ac:picMk id="3" creationId="{332221D7-5A0C-22E0-3323-D7A3C95FBF69}"/>
          </ac:picMkLst>
        </pc:picChg>
        <pc:picChg chg="add mod">
          <ac:chgData name="Tom Dorau" userId="952de923-b867-4b36-ad55-40d0ea2c439a" providerId="ADAL" clId="{963673C4-638B-4465-A679-E52BAF262279}" dt="2022-10-21T11:01:27.778" v="11" actId="1076"/>
          <ac:picMkLst>
            <pc:docMk/>
            <pc:sldMk cId="3634971161" sldId="293"/>
            <ac:picMk id="5" creationId="{1CBC6BBB-527D-9BA4-2F42-13EA55D6C5B3}"/>
          </ac:picMkLst>
        </pc:picChg>
      </pc:sldChg>
      <pc:sldChg chg="addSp modSp">
        <pc:chgData name="Tom Dorau" userId="952de923-b867-4b36-ad55-40d0ea2c439a" providerId="ADAL" clId="{963673C4-638B-4465-A679-E52BAF262279}" dt="2022-10-21T11:01:56.462" v="12" actId="931"/>
        <pc:sldMkLst>
          <pc:docMk/>
          <pc:sldMk cId="3846990489" sldId="294"/>
        </pc:sldMkLst>
        <pc:picChg chg="add mod">
          <ac:chgData name="Tom Dorau" userId="952de923-b867-4b36-ad55-40d0ea2c439a" providerId="ADAL" clId="{963673C4-638B-4465-A679-E52BAF262279}" dt="2022-10-21T11:01:56.462" v="12" actId="931"/>
          <ac:picMkLst>
            <pc:docMk/>
            <pc:sldMk cId="3846990489" sldId="294"/>
            <ac:picMk id="3" creationId="{A4F9F037-967D-273C-0B91-2989B6AA1469}"/>
          </ac:picMkLst>
        </pc:picChg>
      </pc:sldChg>
      <pc:sldChg chg="addSp delSp modSp add mod">
        <pc:chgData name="Tom Dorau" userId="952de923-b867-4b36-ad55-40d0ea2c439a" providerId="ADAL" clId="{963673C4-638B-4465-A679-E52BAF262279}" dt="2022-10-21T11:08:32.113" v="55" actId="1076"/>
        <pc:sldMkLst>
          <pc:docMk/>
          <pc:sldMk cId="350138083" sldId="315"/>
        </pc:sldMkLst>
        <pc:picChg chg="del">
          <ac:chgData name="Tom Dorau" userId="952de923-b867-4b36-ad55-40d0ea2c439a" providerId="ADAL" clId="{963673C4-638B-4465-A679-E52BAF262279}" dt="2022-10-21T11:02:21.908" v="14" actId="478"/>
          <ac:picMkLst>
            <pc:docMk/>
            <pc:sldMk cId="350138083" sldId="315"/>
            <ac:picMk id="3" creationId="{A4F9F037-967D-273C-0B91-2989B6AA1469}"/>
          </ac:picMkLst>
        </pc:picChg>
        <pc:picChg chg="add mod">
          <ac:chgData name="Tom Dorau" userId="952de923-b867-4b36-ad55-40d0ea2c439a" providerId="ADAL" clId="{963673C4-638B-4465-A679-E52BAF262279}" dt="2022-10-21T11:08:32.113" v="55" actId="1076"/>
          <ac:picMkLst>
            <pc:docMk/>
            <pc:sldMk cId="350138083" sldId="315"/>
            <ac:picMk id="4" creationId="{057054B9-2A95-BC11-854F-C3C2487B88A3}"/>
          </ac:picMkLst>
        </pc:picChg>
        <pc:picChg chg="add mod">
          <ac:chgData name="Tom Dorau" userId="952de923-b867-4b36-ad55-40d0ea2c439a" providerId="ADAL" clId="{963673C4-638B-4465-A679-E52BAF262279}" dt="2022-10-21T11:08:28.907" v="54" actId="1076"/>
          <ac:picMkLst>
            <pc:docMk/>
            <pc:sldMk cId="350138083" sldId="315"/>
            <ac:picMk id="6" creationId="{14414423-3011-A6BC-064F-B1A6242015F6}"/>
          </ac:picMkLst>
        </pc:picChg>
      </pc:sldChg>
      <pc:sldChg chg="addSp delSp modSp add mod">
        <pc:chgData name="Tom Dorau" userId="952de923-b867-4b36-ad55-40d0ea2c439a" providerId="ADAL" clId="{963673C4-638B-4465-A679-E52BAF262279}" dt="2022-10-21T11:05:25.314" v="45" actId="1076"/>
        <pc:sldMkLst>
          <pc:docMk/>
          <pc:sldMk cId="3554569238" sldId="316"/>
        </pc:sldMkLst>
        <pc:picChg chg="add del mod">
          <ac:chgData name="Tom Dorau" userId="952de923-b867-4b36-ad55-40d0ea2c439a" providerId="ADAL" clId="{963673C4-638B-4465-A679-E52BAF262279}" dt="2022-10-21T11:03:25.139" v="24" actId="478"/>
          <ac:picMkLst>
            <pc:docMk/>
            <pc:sldMk cId="3554569238" sldId="316"/>
            <ac:picMk id="3" creationId="{DBA34C50-196E-A6B3-7924-44C753BC661F}"/>
          </ac:picMkLst>
        </pc:picChg>
        <pc:picChg chg="del">
          <ac:chgData name="Tom Dorau" userId="952de923-b867-4b36-ad55-40d0ea2c439a" providerId="ADAL" clId="{963673C4-638B-4465-A679-E52BAF262279}" dt="2022-10-21T11:02:59.025" v="19" actId="478"/>
          <ac:picMkLst>
            <pc:docMk/>
            <pc:sldMk cId="3554569238" sldId="316"/>
            <ac:picMk id="4" creationId="{057054B9-2A95-BC11-854F-C3C2487B88A3}"/>
          </ac:picMkLst>
        </pc:picChg>
        <pc:picChg chg="add del mod">
          <ac:chgData name="Tom Dorau" userId="952de923-b867-4b36-ad55-40d0ea2c439a" providerId="ADAL" clId="{963673C4-638B-4465-A679-E52BAF262279}" dt="2022-10-21T11:03:25.139" v="24" actId="478"/>
          <ac:picMkLst>
            <pc:docMk/>
            <pc:sldMk cId="3554569238" sldId="316"/>
            <ac:picMk id="6" creationId="{30E81DCC-D31E-4982-9AAE-7495E6121F86}"/>
          </ac:picMkLst>
        </pc:picChg>
        <pc:picChg chg="add del mod">
          <ac:chgData name="Tom Dorau" userId="952de923-b867-4b36-ad55-40d0ea2c439a" providerId="ADAL" clId="{963673C4-638B-4465-A679-E52BAF262279}" dt="2022-10-21T11:03:25.139" v="24" actId="478"/>
          <ac:picMkLst>
            <pc:docMk/>
            <pc:sldMk cId="3554569238" sldId="316"/>
            <ac:picMk id="8" creationId="{CF382FE0-B0D8-4B82-DC63-6E0A57632421}"/>
          </ac:picMkLst>
        </pc:picChg>
        <pc:picChg chg="add mod">
          <ac:chgData name="Tom Dorau" userId="952de923-b867-4b36-ad55-40d0ea2c439a" providerId="ADAL" clId="{963673C4-638B-4465-A679-E52BAF262279}" dt="2022-10-21T11:05:14.864" v="42" actId="1076"/>
          <ac:picMkLst>
            <pc:docMk/>
            <pc:sldMk cId="3554569238" sldId="316"/>
            <ac:picMk id="10" creationId="{4E076226-D028-6BA6-E191-5D456D6C7355}"/>
          </ac:picMkLst>
        </pc:picChg>
        <pc:picChg chg="add mod">
          <ac:chgData name="Tom Dorau" userId="952de923-b867-4b36-ad55-40d0ea2c439a" providerId="ADAL" clId="{963673C4-638B-4465-A679-E52BAF262279}" dt="2022-10-21T11:05:25.314" v="45" actId="1076"/>
          <ac:picMkLst>
            <pc:docMk/>
            <pc:sldMk cId="3554569238" sldId="316"/>
            <ac:picMk id="12" creationId="{063E88FD-2372-8C6D-2345-1F77BFED8C60}"/>
          </ac:picMkLst>
        </pc:picChg>
        <pc:picChg chg="add mod">
          <ac:chgData name="Tom Dorau" userId="952de923-b867-4b36-ad55-40d0ea2c439a" providerId="ADAL" clId="{963673C4-638B-4465-A679-E52BAF262279}" dt="2022-10-21T11:05:21.992" v="44" actId="1076"/>
          <ac:picMkLst>
            <pc:docMk/>
            <pc:sldMk cId="3554569238" sldId="316"/>
            <ac:picMk id="14" creationId="{CF82FDB4-B8FE-CF19-B535-29A52671E600}"/>
          </ac:picMkLst>
        </pc:picChg>
      </pc:sldChg>
    </pc:docChg>
  </pc:docChgLst>
  <pc:docChgLst>
    <pc:chgData name="Jelle Van Herck" userId="620ed9d9-8878-4023-af13-d89535189d4e" providerId="ADAL" clId="{858D9524-0891-4339-A9FF-956FBB6C9FC4}"/>
    <pc:docChg chg="undo custSel modSld">
      <pc:chgData name="Jelle Van Herck" userId="620ed9d9-8878-4023-af13-d89535189d4e" providerId="ADAL" clId="{858D9524-0891-4339-A9FF-956FBB6C9FC4}" dt="2022-10-21T11:50:15.484" v="143" actId="11529"/>
      <pc:docMkLst>
        <pc:docMk/>
      </pc:docMkLst>
      <pc:sldChg chg="addSp delSp modSp mod">
        <pc:chgData name="Jelle Van Herck" userId="620ed9d9-8878-4023-af13-d89535189d4e" providerId="ADAL" clId="{858D9524-0891-4339-A9FF-956FBB6C9FC4}" dt="2022-10-21T11:50:15.484" v="143" actId="11529"/>
        <pc:sldMkLst>
          <pc:docMk/>
          <pc:sldMk cId="3058805672" sldId="264"/>
        </pc:sldMkLst>
        <pc:spChg chg="mod">
          <ac:chgData name="Jelle Van Herck" userId="620ed9d9-8878-4023-af13-d89535189d4e" providerId="ADAL" clId="{858D9524-0891-4339-A9FF-956FBB6C9FC4}" dt="2022-10-21T11:35:55.573" v="107" actId="20577"/>
          <ac:spMkLst>
            <pc:docMk/>
            <pc:sldMk cId="3058805672" sldId="264"/>
            <ac:spMk id="4" creationId="{A82CE02C-E5DE-F84A-A11E-E116228FEFA8}"/>
          </ac:spMkLst>
        </pc:spChg>
        <pc:cxnChg chg="add del">
          <ac:chgData name="Jelle Van Herck" userId="620ed9d9-8878-4023-af13-d89535189d4e" providerId="ADAL" clId="{858D9524-0891-4339-A9FF-956FBB6C9FC4}" dt="2022-10-21T11:50:15.484" v="143" actId="11529"/>
          <ac:cxnSpMkLst>
            <pc:docMk/>
            <pc:sldMk cId="3058805672" sldId="264"/>
            <ac:cxnSpMk id="3" creationId="{B082199C-1DD1-4822-B431-DC522B30377B}"/>
          </ac:cxnSpMkLst>
        </pc:cxnChg>
      </pc:sldChg>
      <pc:sldChg chg="modSp mod">
        <pc:chgData name="Jelle Van Herck" userId="620ed9d9-8878-4023-af13-d89535189d4e" providerId="ADAL" clId="{858D9524-0891-4339-A9FF-956FBB6C9FC4}" dt="2022-10-21T11:39:31.867" v="110" actId="14100"/>
        <pc:sldMkLst>
          <pc:docMk/>
          <pc:sldMk cId="2776269354" sldId="284"/>
        </pc:sldMkLst>
        <pc:spChg chg="mod">
          <ac:chgData name="Jelle Van Herck" userId="620ed9d9-8878-4023-af13-d89535189d4e" providerId="ADAL" clId="{858D9524-0891-4339-A9FF-956FBB6C9FC4}" dt="2022-10-21T11:39:31.867" v="110" actId="14100"/>
          <ac:spMkLst>
            <pc:docMk/>
            <pc:sldMk cId="2776269354" sldId="284"/>
            <ac:spMk id="4" creationId="{A82CE02C-E5DE-F84A-A11E-E116228FEFA8}"/>
          </ac:spMkLst>
        </pc:spChg>
      </pc:sldChg>
      <pc:sldChg chg="addSp delSp modSp mod">
        <pc:chgData name="Jelle Van Herck" userId="620ed9d9-8878-4023-af13-d89535189d4e" providerId="ADAL" clId="{858D9524-0891-4339-A9FF-956FBB6C9FC4}" dt="2022-10-21T11:48:52.054" v="141" actId="166"/>
        <pc:sldMkLst>
          <pc:docMk/>
          <pc:sldMk cId="3846990489" sldId="294"/>
        </pc:sldMkLst>
        <pc:spChg chg="add mod ord">
          <ac:chgData name="Jelle Van Herck" userId="620ed9d9-8878-4023-af13-d89535189d4e" providerId="ADAL" clId="{858D9524-0891-4339-A9FF-956FBB6C9FC4}" dt="2022-10-21T11:48:52.054" v="141" actId="166"/>
          <ac:spMkLst>
            <pc:docMk/>
            <pc:sldMk cId="3846990489" sldId="294"/>
            <ac:spMk id="5" creationId="{1230A05F-2E11-315C-19D2-4F48A2612A5F}"/>
          </ac:spMkLst>
        </pc:spChg>
        <pc:picChg chg="del">
          <ac:chgData name="Jelle Van Herck" userId="620ed9d9-8878-4023-af13-d89535189d4e" providerId="ADAL" clId="{858D9524-0891-4339-A9FF-956FBB6C9FC4}" dt="2022-10-21T11:43:22.244" v="111" actId="478"/>
          <ac:picMkLst>
            <pc:docMk/>
            <pc:sldMk cId="3846990489" sldId="294"/>
            <ac:picMk id="3" creationId="{A4F9F037-967D-273C-0B91-2989B6AA1469}"/>
          </ac:picMkLst>
        </pc:picChg>
        <pc:picChg chg="add mod">
          <ac:chgData name="Jelle Van Herck" userId="620ed9d9-8878-4023-af13-d89535189d4e" providerId="ADAL" clId="{858D9524-0891-4339-A9FF-956FBB6C9FC4}" dt="2022-10-21T11:48:43.226" v="139" actId="1076"/>
          <ac:picMkLst>
            <pc:docMk/>
            <pc:sldMk cId="3846990489" sldId="294"/>
            <ac:picMk id="4" creationId="{96B1531B-024D-F8AC-5759-18CD34C3DE4D}"/>
          </ac:picMkLst>
        </pc:picChg>
      </pc:sldChg>
      <pc:sldChg chg="addSp delSp modSp mod">
        <pc:chgData name="Jelle Van Herck" userId="620ed9d9-8878-4023-af13-d89535189d4e" providerId="ADAL" clId="{858D9524-0891-4339-A9FF-956FBB6C9FC4}" dt="2022-10-21T11:32:46.729" v="100" actId="14100"/>
        <pc:sldMkLst>
          <pc:docMk/>
          <pc:sldMk cId="3059125659" sldId="308"/>
        </pc:sldMkLst>
        <pc:spChg chg="add mod ord">
          <ac:chgData name="Jelle Van Herck" userId="620ed9d9-8878-4023-af13-d89535189d4e" providerId="ADAL" clId="{858D9524-0891-4339-A9FF-956FBB6C9FC4}" dt="2022-10-21T11:32:17.798" v="97" actId="166"/>
          <ac:spMkLst>
            <pc:docMk/>
            <pc:sldMk cId="3059125659" sldId="308"/>
            <ac:spMk id="7" creationId="{13BC179C-0E46-7CF1-0A24-72025A0854EE}"/>
          </ac:spMkLst>
        </pc:spChg>
        <pc:picChg chg="add del">
          <ac:chgData name="Jelle Van Herck" userId="620ed9d9-8878-4023-af13-d89535189d4e" providerId="ADAL" clId="{858D9524-0891-4339-A9FF-956FBB6C9FC4}" dt="2022-10-21T11:24:27.750" v="21" actId="478"/>
          <ac:picMkLst>
            <pc:docMk/>
            <pc:sldMk cId="3059125659" sldId="308"/>
            <ac:picMk id="3" creationId="{E9B4A077-506C-32AA-D999-51770AB31CFD}"/>
          </ac:picMkLst>
        </pc:picChg>
        <pc:picChg chg="add del mod">
          <ac:chgData name="Jelle Van Herck" userId="620ed9d9-8878-4023-af13-d89535189d4e" providerId="ADAL" clId="{858D9524-0891-4339-A9FF-956FBB6C9FC4}" dt="2022-10-21T11:24:19.414" v="19" actId="931"/>
          <ac:picMkLst>
            <pc:docMk/>
            <pc:sldMk cId="3059125659" sldId="308"/>
            <ac:picMk id="4" creationId="{19DC2E79-70A8-4EAF-2D02-19364F6F19F4}"/>
          </ac:picMkLst>
        </pc:picChg>
        <pc:picChg chg="add mod">
          <ac:chgData name="Jelle Van Herck" userId="620ed9d9-8878-4023-af13-d89535189d4e" providerId="ADAL" clId="{858D9524-0891-4339-A9FF-956FBB6C9FC4}" dt="2022-10-21T11:32:46.729" v="100" actId="14100"/>
          <ac:picMkLst>
            <pc:docMk/>
            <pc:sldMk cId="3059125659" sldId="308"/>
            <ac:picMk id="6" creationId="{FA2CCA7B-0C90-301F-67D0-66E00F9F7C1B}"/>
          </ac:picMkLst>
        </pc:picChg>
      </pc:sldChg>
      <pc:sldChg chg="addSp delSp modSp mod">
        <pc:chgData name="Jelle Van Herck" userId="620ed9d9-8878-4023-af13-d89535189d4e" providerId="ADAL" clId="{858D9524-0891-4339-A9FF-956FBB6C9FC4}" dt="2022-10-21T11:33:22.750" v="103" actId="14100"/>
        <pc:sldMkLst>
          <pc:docMk/>
          <pc:sldMk cId="2414031662" sldId="309"/>
        </pc:sldMkLst>
        <pc:spChg chg="add mod ord">
          <ac:chgData name="Jelle Van Herck" userId="620ed9d9-8878-4023-af13-d89535189d4e" providerId="ADAL" clId="{858D9524-0891-4339-A9FF-956FBB6C9FC4}" dt="2022-10-21T11:33:03.598" v="102" actId="1076"/>
          <ac:spMkLst>
            <pc:docMk/>
            <pc:sldMk cId="2414031662" sldId="309"/>
            <ac:spMk id="5" creationId="{779F6DBD-DCAB-53BF-B66D-E328D566F1C1}"/>
          </ac:spMkLst>
        </pc:spChg>
        <pc:picChg chg="add mod">
          <ac:chgData name="Jelle Van Herck" userId="620ed9d9-8878-4023-af13-d89535189d4e" providerId="ADAL" clId="{858D9524-0891-4339-A9FF-956FBB6C9FC4}" dt="2022-10-21T11:33:22.750" v="103" actId="14100"/>
          <ac:picMkLst>
            <pc:docMk/>
            <pc:sldMk cId="2414031662" sldId="309"/>
            <ac:picMk id="3" creationId="{2AC706F4-BB3D-5FD6-FC71-F57F675EDF51}"/>
          </ac:picMkLst>
        </pc:picChg>
        <pc:picChg chg="del">
          <ac:chgData name="Jelle Van Herck" userId="620ed9d9-8878-4023-af13-d89535189d4e" providerId="ADAL" clId="{858D9524-0891-4339-A9FF-956FBB6C9FC4}" dt="2022-10-21T11:22:01.926" v="1" actId="478"/>
          <ac:picMkLst>
            <pc:docMk/>
            <pc:sldMk cId="2414031662" sldId="309"/>
            <ac:picMk id="4" creationId="{BDA76EFA-4903-4FBF-2212-7399280DC119}"/>
          </ac:picMkLst>
        </pc:picChg>
      </pc:sldChg>
      <pc:sldChg chg="addSp delSp modSp mod">
        <pc:chgData name="Jelle Van Herck" userId="620ed9d9-8878-4023-af13-d89535189d4e" providerId="ADAL" clId="{858D9524-0891-4339-A9FF-956FBB6C9FC4}" dt="2022-10-21T11:32:11.352" v="96" actId="166"/>
        <pc:sldMkLst>
          <pc:docMk/>
          <pc:sldMk cId="582369683" sldId="310"/>
        </pc:sldMkLst>
        <pc:spChg chg="add mod ord">
          <ac:chgData name="Jelle Van Herck" userId="620ed9d9-8878-4023-af13-d89535189d4e" providerId="ADAL" clId="{858D9524-0891-4339-A9FF-956FBB6C9FC4}" dt="2022-10-21T11:32:11.352" v="96" actId="166"/>
          <ac:spMkLst>
            <pc:docMk/>
            <pc:sldMk cId="582369683" sldId="310"/>
            <ac:spMk id="5" creationId="{1F7F1544-5EDD-9086-97B2-C607B6C3318A}"/>
          </ac:spMkLst>
        </pc:spChg>
        <pc:picChg chg="add mod">
          <ac:chgData name="Jelle Van Herck" userId="620ed9d9-8878-4023-af13-d89535189d4e" providerId="ADAL" clId="{858D9524-0891-4339-A9FF-956FBB6C9FC4}" dt="2022-10-21T11:29:33.593" v="47" actId="1076"/>
          <ac:picMkLst>
            <pc:docMk/>
            <pc:sldMk cId="582369683" sldId="310"/>
            <ac:picMk id="3" creationId="{B5574414-C04A-E7FC-3577-76FB9BC27E2F}"/>
          </ac:picMkLst>
        </pc:picChg>
        <pc:picChg chg="del">
          <ac:chgData name="Jelle Van Herck" userId="620ed9d9-8878-4023-af13-d89535189d4e" providerId="ADAL" clId="{858D9524-0891-4339-A9FF-956FBB6C9FC4}" dt="2022-10-21T11:29:04.806" v="44" actId="478"/>
          <ac:picMkLst>
            <pc:docMk/>
            <pc:sldMk cId="582369683" sldId="310"/>
            <ac:picMk id="4" creationId="{A992E056-BC6C-9EAC-3591-C9752A4CE3A3}"/>
          </ac:picMkLst>
        </pc:picChg>
      </pc:sldChg>
      <pc:sldChg chg="addSp delSp modSp mod">
        <pc:chgData name="Jelle Van Herck" userId="620ed9d9-8878-4023-af13-d89535189d4e" providerId="ADAL" clId="{858D9524-0891-4339-A9FF-956FBB6C9FC4}" dt="2022-10-21T11:32:06.348" v="95" actId="166"/>
        <pc:sldMkLst>
          <pc:docMk/>
          <pc:sldMk cId="3270075479" sldId="311"/>
        </pc:sldMkLst>
        <pc:spChg chg="add mod ord">
          <ac:chgData name="Jelle Van Herck" userId="620ed9d9-8878-4023-af13-d89535189d4e" providerId="ADAL" clId="{858D9524-0891-4339-A9FF-956FBB6C9FC4}" dt="2022-10-21T11:32:06.348" v="95" actId="166"/>
          <ac:spMkLst>
            <pc:docMk/>
            <pc:sldMk cId="3270075479" sldId="311"/>
            <ac:spMk id="7" creationId="{95E8C93E-5F18-2421-6F64-AFBFF4104021}"/>
          </ac:spMkLst>
        </pc:spChg>
        <pc:picChg chg="del">
          <ac:chgData name="Jelle Van Herck" userId="620ed9d9-8878-4023-af13-d89535189d4e" providerId="ADAL" clId="{858D9524-0891-4339-A9FF-956FBB6C9FC4}" dt="2022-10-21T11:30:26.349" v="75" actId="21"/>
          <ac:picMkLst>
            <pc:docMk/>
            <pc:sldMk cId="3270075479" sldId="311"/>
            <ac:picMk id="3" creationId="{3063D934-C99D-292E-A62A-B28C4BE84E7F}"/>
          </ac:picMkLst>
        </pc:picChg>
        <pc:picChg chg="add del mod">
          <ac:chgData name="Jelle Van Herck" userId="620ed9d9-8878-4023-af13-d89535189d4e" providerId="ADAL" clId="{858D9524-0891-4339-A9FF-956FBB6C9FC4}" dt="2022-10-21T11:31:19.496" v="80" actId="478"/>
          <ac:picMkLst>
            <pc:docMk/>
            <pc:sldMk cId="3270075479" sldId="311"/>
            <ac:picMk id="4" creationId="{C3C4F014-D817-D3AF-371C-77FB236E7FCF}"/>
          </ac:picMkLst>
        </pc:picChg>
        <pc:picChg chg="add mod">
          <ac:chgData name="Jelle Van Herck" userId="620ed9d9-8878-4023-af13-d89535189d4e" providerId="ADAL" clId="{858D9524-0891-4339-A9FF-956FBB6C9FC4}" dt="2022-10-21T11:31:37.684" v="83" actId="1076"/>
          <ac:picMkLst>
            <pc:docMk/>
            <pc:sldMk cId="3270075479" sldId="311"/>
            <ac:picMk id="6" creationId="{068D7729-64B1-C467-2448-1F632EA6D65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1DA3F-56EC-A24F-A6A6-211A5AD0E665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D78A0-B0A3-2342-BFAB-E1F83CFCD1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5577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/ adres / groene 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" r="53749" b="15207"/>
          <a:stretch/>
        </p:blipFill>
        <p:spPr>
          <a:xfrm>
            <a:off x="490275" y="314670"/>
            <a:ext cx="1440000" cy="12960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177108"/>
            <a:ext cx="4502658" cy="4922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D36E12-DDAF-BD4B-ABA2-2780B7CD9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F098A6A-BE8C-AD48-825C-F2DE7A316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F18E-FFB7-FA43-A199-BA89F1FCE9D9}" type="datetimeFigureOut">
              <a:rPr lang="nl-BE" smtClean="0"/>
              <a:t>22/10/2022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219DF4-F212-5140-911A-49FFD871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B7616F-9B98-4246-BFEC-F45D47402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4E503-786C-0042-A6BF-D3069DBECEB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255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43ACEF5-7974-354C-AC4E-C897A8F4B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F18E-FFB7-FA43-A199-BA89F1FCE9D9}" type="datetimeFigureOut">
              <a:rPr lang="nl-BE" smtClean="0"/>
              <a:t>22/10/2022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2CD7B38-701B-7749-9BD2-D4CE8EA5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375BD2F-97B2-B44C-907E-153E92A17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4E503-786C-0042-A6BF-D3069DBECEB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1109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E3B733-30E1-1F4B-BC9A-6F077C5F4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2AAE2D-1D25-D043-AF7F-7596C8B6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4E0B53-6587-1247-A0DB-B872AE084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F99689E-6553-984C-912E-4146B54E4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F18E-FFB7-FA43-A199-BA89F1FCE9D9}" type="datetimeFigureOut">
              <a:rPr lang="nl-BE" smtClean="0"/>
              <a:t>22/10/2022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6838B38-EDB8-224B-884D-DD4495046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2ACA2E8-6EDA-DC4C-BF17-5A8B6B4F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4E503-786C-0042-A6BF-D3069DBECEB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5829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1B065-F160-BA47-8FA8-F737D976C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34A33EB-FB27-A84F-9702-B5E3BB6546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C46C6E-80DC-E442-BF2B-4C885722E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278193E-18E4-C546-AC54-6F78CC07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F18E-FFB7-FA43-A199-BA89F1FCE9D9}" type="datetimeFigureOut">
              <a:rPr lang="nl-BE" smtClean="0"/>
              <a:t>22/10/2022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5D94B8-8967-964C-9825-3621464E2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976C540-3BEE-E348-A0D0-B71CA9BC9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4E503-786C-0042-A6BF-D3069DBECEB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0999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ABF526-CD59-5C4E-B474-59DB3CC9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E7A50B-128C-B947-AC2F-AFDEC2481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216355-5257-CB4A-80B7-6C28C96C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F18E-FFB7-FA43-A199-BA89F1FCE9D9}" type="datetimeFigureOut">
              <a:rPr lang="nl-BE" smtClean="0"/>
              <a:t>22/10/2022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FC1D16-7D1C-8540-8B8C-501912D3B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B09D68-D0B0-6B44-9C8E-CEB92CF7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4E503-786C-0042-A6BF-D3069DBECEB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3710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A050EDB-4F38-654C-94AE-294BB87A8D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7FD457C-AF44-B040-9FCC-BD504A7A9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937361-5881-1746-A0DD-14B18300F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F18E-FFB7-FA43-A199-BA89F1FCE9D9}" type="datetimeFigureOut">
              <a:rPr lang="nl-BE" smtClean="0"/>
              <a:t>22/10/2022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557EB26-B449-AA47-97E1-4718919F2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002F30-7EA9-6241-87FB-ABA7DD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4E503-786C-0042-A6BF-D3069DBECEB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3897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/ groene 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EE6D56C-0771-624A-9549-AF6DAEE705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" r="53749" b="15207"/>
          <a:stretch/>
        </p:blipFill>
        <p:spPr>
          <a:xfrm>
            <a:off x="490275" y="314670"/>
            <a:ext cx="1440000" cy="129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res / groene 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2DE6036-091D-8241-943A-21997DA2D5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177108"/>
            <a:ext cx="4502658" cy="4922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ene 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942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0A1C6A-B49E-3241-9D09-7679F989A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C77D6ED-80DD-9947-8743-D8C944CF4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EB9B45-112D-0D41-9549-5676E2586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F18E-FFB7-FA43-A199-BA89F1FCE9D9}" type="datetimeFigureOut">
              <a:rPr lang="nl-BE" smtClean="0"/>
              <a:t>22/10/2022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7CDE10-0A5D-C44F-8A1E-03DFE6BFF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7C6FC7-BFA0-7F43-A764-A4655B44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4E503-786C-0042-A6BF-D3069DBECEB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358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F775BD-C2DF-1948-9DD0-1D867B4A0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DD38A7-0D9F-204F-97F3-C11ADCAB5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D7668E-1B36-AC49-9C4C-774A26A30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F18E-FFB7-FA43-A199-BA89F1FCE9D9}" type="datetimeFigureOut">
              <a:rPr lang="nl-BE" smtClean="0"/>
              <a:t>22/10/2022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DBF886-50B4-8044-8E06-7B4EC244F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44CEC3-0ADC-AB46-B95B-3251C4C8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4E503-786C-0042-A6BF-D3069DBECEB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247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88B82-E0DD-CB44-B8D5-E3F7F0F66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C409B9-B580-444B-BFBA-C727B3E42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21F4DE-6B27-C141-9F1E-29B4CD200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F18E-FFB7-FA43-A199-BA89F1FCE9D9}" type="datetimeFigureOut">
              <a:rPr lang="nl-BE" smtClean="0"/>
              <a:t>22/10/2022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E2DC51-6926-0B4A-AF53-7E0154958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81B8FD-1AB7-B349-94E7-5169E7A50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4E503-786C-0042-A6BF-D3069DBECEB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951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096B3-A89B-9C45-A526-37FFDD457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1DC098-B76E-224E-AE7D-E8A20D4EF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43377D6-37AA-9347-938A-B0DD43E4C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57249B4-F54F-1D4A-A816-F612EAD16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F18E-FFB7-FA43-A199-BA89F1FCE9D9}" type="datetimeFigureOut">
              <a:rPr lang="nl-BE" smtClean="0"/>
              <a:t>22/10/2022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7CF6E6B-D5F8-F545-B632-8B6EE8F1D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6ECA484-6BC4-6445-A2EF-D357477DD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4E503-786C-0042-A6BF-D3069DBECEB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854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32AE8B-AEFD-884C-BB3D-1425CF0F1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8F00C1-D240-D740-A7B1-EB6CF42B9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D68858F-91C7-9045-BAF6-C00663F5D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542EBD6-1243-CB46-99C8-8609E183C8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40A943F-0467-C842-B1E0-803262658A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C7D530D-8013-3B4B-BBDE-86FB69358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F18E-FFB7-FA43-A199-BA89F1FCE9D9}" type="datetimeFigureOut">
              <a:rPr lang="nl-BE" smtClean="0"/>
              <a:t>22/10/2022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B6AD71F-A533-E746-B008-7A8E62BD5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349AA9C-4118-634E-B99A-CA4A5CA1C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4E503-786C-0042-A6BF-D3069DBECEB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768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3A61C2ED-DC45-954D-98F3-BE5140D4F275}"/>
              </a:ext>
            </a:extLst>
          </p:cNvPr>
          <p:cNvSpPr/>
          <p:nvPr userDrawn="1"/>
        </p:nvSpPr>
        <p:spPr>
          <a:xfrm>
            <a:off x="0" y="-7406"/>
            <a:ext cx="123039" cy="6858000"/>
          </a:xfrm>
          <a:prstGeom prst="rect">
            <a:avLst/>
          </a:prstGeom>
          <a:solidFill>
            <a:srgbClr val="73C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CA8F09C-6397-CC4A-8E25-164927705E93}"/>
              </a:ext>
            </a:extLst>
          </p:cNvPr>
          <p:cNvSpPr/>
          <p:nvPr userDrawn="1"/>
        </p:nvSpPr>
        <p:spPr>
          <a:xfrm rot="5400000">
            <a:off x="6058481" y="696459"/>
            <a:ext cx="123039" cy="12240000"/>
          </a:xfrm>
          <a:prstGeom prst="rect">
            <a:avLst/>
          </a:prstGeom>
          <a:solidFill>
            <a:srgbClr val="73C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3" r:id="rId3"/>
    <p:sldLayoutId id="21474836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5F07E08-CBC6-3442-A45F-FEBA9DC5F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FB6D28-D6FC-AD40-8B45-FCC4C6000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AAC14D-76AE-5A42-9764-BB361A395B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CF18E-FFB7-FA43-A199-BA89F1FCE9D9}" type="datetimeFigureOut">
              <a:rPr lang="nl-BE" smtClean="0"/>
              <a:t>22/10/2022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00B61C-FDC2-B042-8B29-5674464A2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665C4D-268B-B442-84D9-A238591E0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4E503-786C-0042-A6BF-D3069DBECEB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229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82CE02C-E5DE-F84A-A11E-E116228FEFA8}"/>
              </a:ext>
            </a:extLst>
          </p:cNvPr>
          <p:cNvSpPr txBox="1"/>
          <p:nvPr/>
        </p:nvSpPr>
        <p:spPr>
          <a:xfrm>
            <a:off x="3575720" y="2060848"/>
            <a:ext cx="692003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aseline="0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HNITA-HOEVE: </a:t>
            </a:r>
          </a:p>
          <a:p>
            <a:r>
              <a:rPr lang="nl-NL" sz="3600" baseline="0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 BOERENWONING</a:t>
            </a:r>
          </a:p>
          <a:p>
            <a:r>
              <a:rPr lang="nl-NL" sz="3600" baseline="0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TOT JAZZCLUB</a:t>
            </a:r>
            <a:endParaRPr lang="nl-NL" sz="36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2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Ontmoetingsmoment Kempens Karakter 2022</a:t>
            </a:r>
            <a:endParaRPr lang="nl-NL" sz="2400" baseline="0" dirty="0">
              <a:solidFill>
                <a:srgbClr val="73C92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805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gras, buiten, oud&#10;&#10;Automatisch gegenereerde beschrijving">
            <a:extLst>
              <a:ext uri="{FF2B5EF4-FFF2-40B4-BE49-F238E27FC236}">
                <a16:creationId xmlns:a16="http://schemas.microsoft.com/office/drawing/2014/main" id="{E316BADE-2991-D0C6-F09D-7479F3623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603962"/>
            <a:ext cx="9342042" cy="565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33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buiten, gebouw, grond&#10;&#10;Automatisch gegenereerde beschrijving">
            <a:extLst>
              <a:ext uri="{FF2B5EF4-FFF2-40B4-BE49-F238E27FC236}">
                <a16:creationId xmlns:a16="http://schemas.microsoft.com/office/drawing/2014/main" id="{ADEDC708-7BEC-6036-E835-0ACA1CFCA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526368"/>
            <a:ext cx="9052734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51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82CE02C-E5DE-F84A-A11E-E116228FEFA8}"/>
              </a:ext>
            </a:extLst>
          </p:cNvPr>
          <p:cNvSpPr txBox="1"/>
          <p:nvPr/>
        </p:nvSpPr>
        <p:spPr>
          <a:xfrm>
            <a:off x="3647728" y="2924944"/>
            <a:ext cx="6920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aseline="0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BOERENWONING (1909/1912 – 1983)</a:t>
            </a:r>
          </a:p>
        </p:txBody>
      </p:sp>
    </p:spTree>
    <p:extLst>
      <p:ext uri="{BB962C8B-B14F-4D97-AF65-F5344CB8AC3E}">
        <p14:creationId xmlns:p14="http://schemas.microsoft.com/office/powerpoint/2010/main" val="3232298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CBFF7A7-DEB8-2FFF-974F-08DF30E14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27939" y="1169002"/>
            <a:ext cx="5792353" cy="4344265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CA52C4BA-AB58-7A64-1B14-606D7823E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544" y="445528"/>
            <a:ext cx="3128572" cy="3343512"/>
          </a:xfrm>
          <a:prstGeom prst="rect">
            <a:avLst/>
          </a:prstGeom>
        </p:spPr>
      </p:pic>
      <p:pic>
        <p:nvPicPr>
          <p:cNvPr id="7" name="Afbeelding 6" descr="Afbeelding met tekst, gras, buiten, lucht&#10;&#10;Automatisch gegenereerde beschrijving">
            <a:extLst>
              <a:ext uri="{FF2B5EF4-FFF2-40B4-BE49-F238E27FC236}">
                <a16:creationId xmlns:a16="http://schemas.microsoft.com/office/drawing/2014/main" id="{4CC43A2A-656E-2F86-1737-BD6FC24A9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544" y="3992153"/>
            <a:ext cx="3128571" cy="224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84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gras, buiten, lucht&#10;&#10;Automatisch gegenereerde beschrijving">
            <a:extLst>
              <a:ext uri="{FF2B5EF4-FFF2-40B4-BE49-F238E27FC236}">
                <a16:creationId xmlns:a16="http://schemas.microsoft.com/office/drawing/2014/main" id="{7383C960-4AC1-6597-E08F-FD8019B64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425" y="947737"/>
            <a:ext cx="691515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51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aksteen&#10;&#10;Automatisch gegenereerde beschrijving">
            <a:extLst>
              <a:ext uri="{FF2B5EF4-FFF2-40B4-BE49-F238E27FC236}">
                <a16:creationId xmlns:a16="http://schemas.microsoft.com/office/drawing/2014/main" id="{B74F3127-F08E-6E58-A98D-3D6B6C27E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636" y="947737"/>
            <a:ext cx="6896939" cy="48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02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82CE02C-E5DE-F84A-A11E-E116228FEFA8}"/>
              </a:ext>
            </a:extLst>
          </p:cNvPr>
          <p:cNvSpPr txBox="1"/>
          <p:nvPr/>
        </p:nvSpPr>
        <p:spPr>
          <a:xfrm>
            <a:off x="3647728" y="2924944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aseline="0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HERBESTEMMING ALS</a:t>
            </a:r>
          </a:p>
          <a:p>
            <a:r>
              <a:rPr lang="nl-NL" sz="3600" baseline="0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JAZZ-CLUB (1983 – vandaag) </a:t>
            </a:r>
          </a:p>
        </p:txBody>
      </p:sp>
    </p:spTree>
    <p:extLst>
      <p:ext uri="{BB962C8B-B14F-4D97-AF65-F5344CB8AC3E}">
        <p14:creationId xmlns:p14="http://schemas.microsoft.com/office/powerpoint/2010/main" val="2776269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lucht, gras&#10;&#10;Automatisch gegenereerde beschrijving">
            <a:extLst>
              <a:ext uri="{FF2B5EF4-FFF2-40B4-BE49-F238E27FC236}">
                <a16:creationId xmlns:a16="http://schemas.microsoft.com/office/drawing/2014/main" id="{C20438BF-EC28-43E1-561F-11A1DEFC6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69" y="1772816"/>
            <a:ext cx="5943447" cy="3848657"/>
          </a:xfrm>
          <a:prstGeom prst="rect">
            <a:avLst/>
          </a:prstGeom>
        </p:spPr>
      </p:pic>
      <p:pic>
        <p:nvPicPr>
          <p:cNvPr id="6" name="Afbeelding 5" descr="Afbeelding met buiten, boom, grond, gras&#10;&#10;Automatisch gegenereerde beschrijving">
            <a:extLst>
              <a:ext uri="{FF2B5EF4-FFF2-40B4-BE49-F238E27FC236}">
                <a16:creationId xmlns:a16="http://schemas.microsoft.com/office/drawing/2014/main" id="{D4BA0F99-244C-4DF4-F067-BB05CBC3F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772816"/>
            <a:ext cx="5680646" cy="385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35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Afbeelding met buiten, gebouw, lucht, boom&#10;&#10;Automatisch gegenereerde beschrijving">
            <a:extLst>
              <a:ext uri="{FF2B5EF4-FFF2-40B4-BE49-F238E27FC236}">
                <a16:creationId xmlns:a16="http://schemas.microsoft.com/office/drawing/2014/main" id="{86BACD8A-116A-8189-E1E9-FD9AD104E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811" y="599557"/>
            <a:ext cx="9538567" cy="547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96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lucht, boom, grond&#10;&#10;Automatisch gegenereerde beschrijving">
            <a:extLst>
              <a:ext uri="{FF2B5EF4-FFF2-40B4-BE49-F238E27FC236}">
                <a16:creationId xmlns:a16="http://schemas.microsoft.com/office/drawing/2014/main" id="{032847FD-F2DD-9E01-84CC-9BC932B3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445359"/>
            <a:ext cx="7956376" cy="59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78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82CE02C-E5DE-F84A-A11E-E116228FEFA8}"/>
              </a:ext>
            </a:extLst>
          </p:cNvPr>
          <p:cNvSpPr txBox="1"/>
          <p:nvPr/>
        </p:nvSpPr>
        <p:spPr>
          <a:xfrm>
            <a:off x="3647728" y="2924944"/>
            <a:ext cx="6920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aseline="0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OMGEVING </a:t>
            </a:r>
            <a:r>
              <a:rPr lang="nl-NL" sz="3600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LOSTRAAT</a:t>
            </a:r>
            <a:endParaRPr lang="nl-NL" sz="3600" baseline="0" dirty="0">
              <a:solidFill>
                <a:srgbClr val="73C92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777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lucht, gras, boom&#10;&#10;Automatisch gegenereerde beschrijving">
            <a:extLst>
              <a:ext uri="{FF2B5EF4-FFF2-40B4-BE49-F238E27FC236}">
                <a16:creationId xmlns:a16="http://schemas.microsoft.com/office/drawing/2014/main" id="{D1A8DE0C-4E74-7759-E0E6-8C89F6BD6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836941"/>
            <a:ext cx="4608512" cy="3456384"/>
          </a:xfrm>
          <a:prstGeom prst="rect">
            <a:avLst/>
          </a:prstGeom>
        </p:spPr>
      </p:pic>
      <p:pic>
        <p:nvPicPr>
          <p:cNvPr id="8" name="Afbeelding 7" descr="Afbeelding met boom, gras, buiten&#10;&#10;Automatisch gegenereerde beschrijving">
            <a:extLst>
              <a:ext uri="{FF2B5EF4-FFF2-40B4-BE49-F238E27FC236}">
                <a16:creationId xmlns:a16="http://schemas.microsoft.com/office/drawing/2014/main" id="{F2CC715E-3D0B-0066-85B8-DBEA39353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35960" y="2276872"/>
            <a:ext cx="3456384" cy="2592288"/>
          </a:xfrm>
          <a:prstGeom prst="rect">
            <a:avLst/>
          </a:prstGeom>
        </p:spPr>
      </p:pic>
      <p:pic>
        <p:nvPicPr>
          <p:cNvPr id="10" name="Afbeelding 9" descr="Afbeelding met boom&#10;&#10;Automatisch gegenereerde beschrijving">
            <a:extLst>
              <a:ext uri="{FF2B5EF4-FFF2-40B4-BE49-F238E27FC236}">
                <a16:creationId xmlns:a16="http://schemas.microsoft.com/office/drawing/2014/main" id="{6319ECC2-FC43-7E8A-E9A0-54DA7E7F7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472264" y="2276872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21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AC706F4-BB3D-5FD6-FC71-F57F675ED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1196752"/>
            <a:ext cx="8362264" cy="381642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79F6DBD-DCAB-53BF-B66D-E328D566F1C1}"/>
              </a:ext>
            </a:extLst>
          </p:cNvPr>
          <p:cNvSpPr txBox="1"/>
          <p:nvPr/>
        </p:nvSpPr>
        <p:spPr>
          <a:xfrm>
            <a:off x="2927648" y="486877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Voorgevel</a:t>
            </a:r>
          </a:p>
        </p:txBody>
      </p:sp>
    </p:spTree>
    <p:extLst>
      <p:ext uri="{BB962C8B-B14F-4D97-AF65-F5344CB8AC3E}">
        <p14:creationId xmlns:p14="http://schemas.microsoft.com/office/powerpoint/2010/main" val="2414031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lucht, gras, boom&#10;&#10;Automatisch gegenereerde beschrijving">
            <a:extLst>
              <a:ext uri="{FF2B5EF4-FFF2-40B4-BE49-F238E27FC236}">
                <a16:creationId xmlns:a16="http://schemas.microsoft.com/office/drawing/2014/main" id="{D1A8DE0C-4E74-7759-E0E6-8C89F6BD6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844824"/>
            <a:ext cx="4608512" cy="3456384"/>
          </a:xfrm>
          <a:prstGeom prst="rect">
            <a:avLst/>
          </a:prstGeom>
        </p:spPr>
      </p:pic>
      <p:pic>
        <p:nvPicPr>
          <p:cNvPr id="6" name="Afbeelding 5" descr="Afbeelding met tekst, gebouw, buiten, baksteen&#10;&#10;Automatisch gegenereerde beschrijving">
            <a:extLst>
              <a:ext uri="{FF2B5EF4-FFF2-40B4-BE49-F238E27FC236}">
                <a16:creationId xmlns:a16="http://schemas.microsoft.com/office/drawing/2014/main" id="{3296B191-148C-DA77-B554-9CBC667C2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978" y="1844824"/>
            <a:ext cx="4608512" cy="3456384"/>
          </a:xfrm>
          <a:prstGeom prst="rect">
            <a:avLst/>
          </a:prstGeom>
        </p:spPr>
      </p:pic>
      <p:pic>
        <p:nvPicPr>
          <p:cNvPr id="4" name="Afbeelding 3" descr="Afbeelding met gebouw, baksteen, buiten&#10;&#10;Automatisch gegenereerde beschrijving">
            <a:extLst>
              <a:ext uri="{FF2B5EF4-FFF2-40B4-BE49-F238E27FC236}">
                <a16:creationId xmlns:a16="http://schemas.microsoft.com/office/drawing/2014/main" id="{B6DE931F-465D-49A8-D79C-3A36F656E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080" y="1844824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31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lucht, gras, boom&#10;&#10;Automatisch gegenereerde beschrijving">
            <a:extLst>
              <a:ext uri="{FF2B5EF4-FFF2-40B4-BE49-F238E27FC236}">
                <a16:creationId xmlns:a16="http://schemas.microsoft.com/office/drawing/2014/main" id="{D1A8DE0C-4E74-7759-E0E6-8C89F6BD6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844824"/>
            <a:ext cx="4608512" cy="3456384"/>
          </a:xfrm>
          <a:prstGeom prst="rect">
            <a:avLst/>
          </a:prstGeom>
        </p:spPr>
      </p:pic>
      <p:pic>
        <p:nvPicPr>
          <p:cNvPr id="6" name="Afbeelding 5" descr="Afbeelding met tekst, gebouw, buiten, baksteen&#10;&#10;Automatisch gegenereerde beschrijving">
            <a:extLst>
              <a:ext uri="{FF2B5EF4-FFF2-40B4-BE49-F238E27FC236}">
                <a16:creationId xmlns:a16="http://schemas.microsoft.com/office/drawing/2014/main" id="{3296B191-148C-DA77-B554-9CBC667C2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1846950"/>
            <a:ext cx="4608512" cy="3456384"/>
          </a:xfrm>
          <a:prstGeom prst="rect">
            <a:avLst/>
          </a:prstGeom>
        </p:spPr>
      </p:pic>
      <p:pic>
        <p:nvPicPr>
          <p:cNvPr id="2" name="Afbeelding 1" descr="Afbeelding met buiten, lucht, gras, boom&#10;&#10;Automatisch gegenereerde beschrijving">
            <a:extLst>
              <a:ext uri="{FF2B5EF4-FFF2-40B4-BE49-F238E27FC236}">
                <a16:creationId xmlns:a16="http://schemas.microsoft.com/office/drawing/2014/main" id="{D9392F23-9B59-7C75-E2BD-0CBF21B15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2" y="1846950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04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A2CCA7B-0C90-301F-67D0-66E00F9F7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1484784"/>
            <a:ext cx="8511347" cy="36144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3BC179C-0E46-7CF1-0A24-72025A0854EE}"/>
              </a:ext>
            </a:extLst>
          </p:cNvPr>
          <p:cNvSpPr txBox="1"/>
          <p:nvPr/>
        </p:nvSpPr>
        <p:spPr>
          <a:xfrm>
            <a:off x="2999656" y="4778739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Achtergevel</a:t>
            </a:r>
          </a:p>
        </p:txBody>
      </p:sp>
    </p:spTree>
    <p:extLst>
      <p:ext uri="{BB962C8B-B14F-4D97-AF65-F5344CB8AC3E}">
        <p14:creationId xmlns:p14="http://schemas.microsoft.com/office/powerpoint/2010/main" val="3059125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, baksteen, gebouw, huis&#10;&#10;Automatisch gegenereerde beschrijving">
            <a:extLst>
              <a:ext uri="{FF2B5EF4-FFF2-40B4-BE49-F238E27FC236}">
                <a16:creationId xmlns:a16="http://schemas.microsoft.com/office/drawing/2014/main" id="{34D8EB1D-202D-B216-2436-2E61BA1FF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633" y="1843832"/>
            <a:ext cx="4614431" cy="3460823"/>
          </a:xfrm>
          <a:prstGeom prst="rect">
            <a:avLst/>
          </a:prstGeom>
        </p:spPr>
      </p:pic>
      <p:pic>
        <p:nvPicPr>
          <p:cNvPr id="8" name="Afbeelding 7" descr="Afbeelding met buiten, boom, gebouw, huis&#10;&#10;Automatisch gegenereerde beschrijving">
            <a:extLst>
              <a:ext uri="{FF2B5EF4-FFF2-40B4-BE49-F238E27FC236}">
                <a16:creationId xmlns:a16="http://schemas.microsoft.com/office/drawing/2014/main" id="{F6C5A641-7037-606A-A407-E50AB13DF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1848272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74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5574414-C04A-E7FC-3577-76FB9BC27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124744"/>
            <a:ext cx="8932493" cy="49572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F7F1544-5EDD-9086-97B2-C607B6C3318A}"/>
              </a:ext>
            </a:extLst>
          </p:cNvPr>
          <p:cNvSpPr txBox="1"/>
          <p:nvPr/>
        </p:nvSpPr>
        <p:spPr>
          <a:xfrm>
            <a:off x="2351584" y="589727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Grondplan Gelijkvloers</a:t>
            </a:r>
          </a:p>
        </p:txBody>
      </p:sp>
    </p:spTree>
    <p:extLst>
      <p:ext uri="{BB962C8B-B14F-4D97-AF65-F5344CB8AC3E}">
        <p14:creationId xmlns:p14="http://schemas.microsoft.com/office/powerpoint/2010/main" val="582369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68D7729-64B1-C467-2448-1F632EA6D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1052736"/>
            <a:ext cx="8995200" cy="52416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5E8C93E-5F18-2421-6F64-AFBFF4104021}"/>
              </a:ext>
            </a:extLst>
          </p:cNvPr>
          <p:cNvSpPr txBox="1"/>
          <p:nvPr/>
        </p:nvSpPr>
        <p:spPr>
          <a:xfrm>
            <a:off x="2351584" y="589727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Grondplan Verdieping</a:t>
            </a:r>
          </a:p>
        </p:txBody>
      </p:sp>
    </p:spTree>
    <p:extLst>
      <p:ext uri="{BB962C8B-B14F-4D97-AF65-F5344CB8AC3E}">
        <p14:creationId xmlns:p14="http://schemas.microsoft.com/office/powerpoint/2010/main" val="3270075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82CE02C-E5DE-F84A-A11E-E116228FEFA8}"/>
              </a:ext>
            </a:extLst>
          </p:cNvPr>
          <p:cNvSpPr txBox="1"/>
          <p:nvPr/>
        </p:nvSpPr>
        <p:spPr>
          <a:xfrm>
            <a:off x="4223792" y="2924944"/>
            <a:ext cx="6920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aseline="0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GEBOUWLEZEN</a:t>
            </a:r>
          </a:p>
        </p:txBody>
      </p:sp>
    </p:spTree>
    <p:extLst>
      <p:ext uri="{BB962C8B-B14F-4D97-AF65-F5344CB8AC3E}">
        <p14:creationId xmlns:p14="http://schemas.microsoft.com/office/powerpoint/2010/main" val="1624264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82CE02C-E5DE-F84A-A11E-E116228FEFA8}"/>
              </a:ext>
            </a:extLst>
          </p:cNvPr>
          <p:cNvSpPr txBox="1"/>
          <p:nvPr/>
        </p:nvSpPr>
        <p:spPr>
          <a:xfrm>
            <a:off x="4583832" y="332656"/>
            <a:ext cx="6920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i="1" baseline="0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Sporen zoeken</a:t>
            </a:r>
          </a:p>
        </p:txBody>
      </p:sp>
      <p:pic>
        <p:nvPicPr>
          <p:cNvPr id="3" name="Afbeelding 2" descr="Afbeelding met gebouw, vloer, binnen, venster&#10;&#10;Automatisch gegenereerde beschrijving">
            <a:extLst>
              <a:ext uri="{FF2B5EF4-FFF2-40B4-BE49-F238E27FC236}">
                <a16:creationId xmlns:a16="http://schemas.microsoft.com/office/drawing/2014/main" id="{6A2EC4F3-6004-80E1-FB82-0172251D4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700808"/>
            <a:ext cx="5184576" cy="3888432"/>
          </a:xfrm>
          <a:prstGeom prst="rect">
            <a:avLst/>
          </a:prstGeom>
        </p:spPr>
      </p:pic>
      <p:pic>
        <p:nvPicPr>
          <p:cNvPr id="8" name="Afbeelding 7" descr="Afbeelding met muur, binnen, steen, vies&#10;&#10;Automatisch gegenereerde beschrijving">
            <a:extLst>
              <a:ext uri="{FF2B5EF4-FFF2-40B4-BE49-F238E27FC236}">
                <a16:creationId xmlns:a16="http://schemas.microsoft.com/office/drawing/2014/main" id="{7036C491-7298-693B-3875-F68A616A8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34082" y="2186862"/>
            <a:ext cx="3888432" cy="29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21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82CE02C-E5DE-F84A-A11E-E116228FEFA8}"/>
              </a:ext>
            </a:extLst>
          </p:cNvPr>
          <p:cNvSpPr txBox="1"/>
          <p:nvPr/>
        </p:nvSpPr>
        <p:spPr>
          <a:xfrm>
            <a:off x="3647729" y="2924944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aseline="0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OMGEVING </a:t>
            </a:r>
            <a:r>
              <a:rPr lang="nl-NL" sz="3600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LOSTRAAT</a:t>
            </a:r>
          </a:p>
          <a:p>
            <a:r>
              <a:rPr lang="nl-NL" sz="2000" i="1" baseline="0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Sporen van bebouwing onder de grond</a:t>
            </a:r>
          </a:p>
        </p:txBody>
      </p:sp>
    </p:spTree>
    <p:extLst>
      <p:ext uri="{BB962C8B-B14F-4D97-AF65-F5344CB8AC3E}">
        <p14:creationId xmlns:p14="http://schemas.microsoft.com/office/powerpoint/2010/main" val="3760981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82CE02C-E5DE-F84A-A11E-E116228FEFA8}"/>
              </a:ext>
            </a:extLst>
          </p:cNvPr>
          <p:cNvSpPr txBox="1"/>
          <p:nvPr/>
        </p:nvSpPr>
        <p:spPr>
          <a:xfrm>
            <a:off x="4583832" y="332656"/>
            <a:ext cx="6920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i="1" baseline="0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Sporen zoeken</a:t>
            </a:r>
          </a:p>
        </p:txBody>
      </p:sp>
      <p:pic>
        <p:nvPicPr>
          <p:cNvPr id="2" name="Afbeelding 1" descr="Afbeelding met binnen&#10;&#10;Automatisch gegenereerde beschrijving">
            <a:extLst>
              <a:ext uri="{FF2B5EF4-FFF2-40B4-BE49-F238E27FC236}">
                <a16:creationId xmlns:a16="http://schemas.microsoft.com/office/drawing/2014/main" id="{9C3A967A-3F47-CBC0-C013-A82B8CE40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681" y="1700808"/>
            <a:ext cx="4896544" cy="3672408"/>
          </a:xfrm>
          <a:prstGeom prst="rect">
            <a:avLst/>
          </a:prstGeom>
        </p:spPr>
      </p:pic>
      <p:pic>
        <p:nvPicPr>
          <p:cNvPr id="7" name="Afbeelding 6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E6CFBBE0-122D-BE92-F22A-4F7FBE6CA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060" y="2159860"/>
            <a:ext cx="3672409" cy="275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35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82CE02C-E5DE-F84A-A11E-E116228FEFA8}"/>
              </a:ext>
            </a:extLst>
          </p:cNvPr>
          <p:cNvSpPr txBox="1"/>
          <p:nvPr/>
        </p:nvSpPr>
        <p:spPr>
          <a:xfrm>
            <a:off x="3863752" y="334397"/>
            <a:ext cx="6920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i="1" baseline="0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Zoek de 10 verschillen</a:t>
            </a:r>
          </a:p>
        </p:txBody>
      </p:sp>
      <p:pic>
        <p:nvPicPr>
          <p:cNvPr id="6" name="Afbeelding 5" descr="Afbeelding met buiten&#10;&#10;Automatisch gegenereerde beschrijving">
            <a:extLst>
              <a:ext uri="{FF2B5EF4-FFF2-40B4-BE49-F238E27FC236}">
                <a16:creationId xmlns:a16="http://schemas.microsoft.com/office/drawing/2014/main" id="{E68FB053-87ED-9485-2BEB-22FB4963D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772816"/>
            <a:ext cx="4800533" cy="3600400"/>
          </a:xfrm>
          <a:prstGeom prst="rect">
            <a:avLst/>
          </a:prstGeom>
        </p:spPr>
      </p:pic>
      <p:pic>
        <p:nvPicPr>
          <p:cNvPr id="8" name="Afbeelding 7" descr="Afbeelding met gras, lucht, gebouw&#10;&#10;Automatisch gegenereerde beschrijving">
            <a:extLst>
              <a:ext uri="{FF2B5EF4-FFF2-40B4-BE49-F238E27FC236}">
                <a16:creationId xmlns:a16="http://schemas.microsoft.com/office/drawing/2014/main" id="{991C00C9-43B0-8B62-3044-15532BA5C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1772816"/>
            <a:ext cx="480053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87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82CE02C-E5DE-F84A-A11E-E116228FEFA8}"/>
              </a:ext>
            </a:extLst>
          </p:cNvPr>
          <p:cNvSpPr txBox="1"/>
          <p:nvPr/>
        </p:nvSpPr>
        <p:spPr>
          <a:xfrm>
            <a:off x="2635981" y="2636912"/>
            <a:ext cx="6920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aseline="0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Bedankt voor jullie aandacht!</a:t>
            </a:r>
          </a:p>
        </p:txBody>
      </p:sp>
    </p:spTree>
    <p:extLst>
      <p:ext uri="{BB962C8B-B14F-4D97-AF65-F5344CB8AC3E}">
        <p14:creationId xmlns:p14="http://schemas.microsoft.com/office/powerpoint/2010/main" val="2702187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332221D7-5A0C-22E0-3323-D7A3C95FB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844040"/>
            <a:ext cx="5730240" cy="31699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CBC6BBB-527D-9BA4-2F42-13EA55D6C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680" y="1844040"/>
            <a:ext cx="4293674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71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6B1531B-024D-F8AC-5759-18CD34C3D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217800"/>
            <a:ext cx="7559380" cy="64224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230A05F-2E11-315C-19D2-4F48A2612A5F}"/>
              </a:ext>
            </a:extLst>
          </p:cNvPr>
          <p:cNvSpPr txBox="1"/>
          <p:nvPr/>
        </p:nvSpPr>
        <p:spPr>
          <a:xfrm>
            <a:off x="9192344" y="4941168"/>
            <a:ext cx="2448527" cy="116955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groen:	metaaltijden</a:t>
            </a:r>
          </a:p>
          <a:p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blauw:	Romeinse tijd</a:t>
            </a:r>
          </a:p>
          <a:p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paars:	middeleeuwen</a:t>
            </a:r>
          </a:p>
          <a:p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oranje:	nieuwe tijd</a:t>
            </a:r>
          </a:p>
          <a:p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rood:	nieuwste tijd</a:t>
            </a: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990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teken&#10;&#10;Automatisch gegenereerde beschrijving">
            <a:extLst>
              <a:ext uri="{FF2B5EF4-FFF2-40B4-BE49-F238E27FC236}">
                <a16:creationId xmlns:a16="http://schemas.microsoft.com/office/drawing/2014/main" id="{057054B9-2A95-BC11-854F-C3C2487B8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2071947"/>
            <a:ext cx="4373880" cy="2910840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14414423-3011-A6BC-064F-B1A624201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071947"/>
            <a:ext cx="4612190" cy="2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4E076226-D028-6BA6-E191-5D456D6C7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404664"/>
            <a:ext cx="4080510" cy="272034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63E88FD-2372-8C6D-2345-1F77BFED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3345809"/>
            <a:ext cx="4087558" cy="272034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F82FDB4-B8FE-CF19-B535-29A52671E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3345809"/>
            <a:ext cx="4137660" cy="27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69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82CE02C-E5DE-F84A-A11E-E116228FEFA8}"/>
              </a:ext>
            </a:extLst>
          </p:cNvPr>
          <p:cNvSpPr txBox="1"/>
          <p:nvPr/>
        </p:nvSpPr>
        <p:spPr>
          <a:xfrm>
            <a:off x="3647729" y="2924944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aseline="0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OMGEVING </a:t>
            </a:r>
            <a:r>
              <a:rPr lang="nl-NL" sz="3600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LOSTRAAT</a:t>
            </a:r>
          </a:p>
          <a:p>
            <a:r>
              <a:rPr lang="nl-NL" sz="2000" i="1" dirty="0">
                <a:solidFill>
                  <a:srgbClr val="73C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Bovengrondse sporen van een agrarisch verleden</a:t>
            </a:r>
            <a:endParaRPr lang="nl-NL" sz="2000" i="1" baseline="0" dirty="0">
              <a:solidFill>
                <a:srgbClr val="73C92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64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A571A774-245A-4AA9-788D-73115F4B3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916832"/>
            <a:ext cx="11496600" cy="405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51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PPT_BERGENNETE" id="{979CDC97-4801-2E47-937E-BE58C4825C83}" vid="{76217E2B-2A4B-2444-9C9F-7A26BAC30D00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31603b-ca9e-46ca-a7f0-c46fad820b38">
      <Terms xmlns="http://schemas.microsoft.com/office/infopath/2007/PartnerControls"/>
    </lcf76f155ced4ddcb4097134ff3c332f>
    <TaxCatchAll xmlns="9967dd44-2d8b-49fc-93ab-9ca8339a977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9400FB8AA27744A03437BFA18F2C95" ma:contentTypeVersion="16" ma:contentTypeDescription="Een nieuw document maken." ma:contentTypeScope="" ma:versionID="cbf945bb6e309ef0d8895e7ec463c163">
  <xsd:schema xmlns:xsd="http://www.w3.org/2001/XMLSchema" xmlns:xs="http://www.w3.org/2001/XMLSchema" xmlns:p="http://schemas.microsoft.com/office/2006/metadata/properties" xmlns:ns2="1831603b-ca9e-46ca-a7f0-c46fad820b38" xmlns:ns3="9967dd44-2d8b-49fc-93ab-9ca8339a977f" targetNamespace="http://schemas.microsoft.com/office/2006/metadata/properties" ma:root="true" ma:fieldsID="fcb3688558d5006f9e3e9a7fd5c906bd" ns2:_="" ns3:_="">
    <xsd:import namespace="1831603b-ca9e-46ca-a7f0-c46fad820b38"/>
    <xsd:import namespace="9967dd44-2d8b-49fc-93ab-9ca8339a97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31603b-ca9e-46ca-a7f0-c46fad820b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2205e64-278e-44f4-b2b3-44fba514c1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67dd44-2d8b-49fc-93ab-9ca8339a97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d11e05d-9b65-4d2f-b84b-e1ab36c13cad}" ma:internalName="TaxCatchAll" ma:showField="CatchAllData" ma:web="9967dd44-2d8b-49fc-93ab-9ca8339a97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2146E2-F9F1-48FF-AE5A-119D1C89935B}">
  <ds:schemaRefs>
    <ds:schemaRef ds:uri="http://schemas.microsoft.com/office/2006/metadata/properties"/>
    <ds:schemaRef ds:uri="http://schemas.microsoft.com/office/infopath/2007/PartnerControls"/>
    <ds:schemaRef ds:uri="1831603b-ca9e-46ca-a7f0-c46fad820b38"/>
    <ds:schemaRef ds:uri="9967dd44-2d8b-49fc-93ab-9ca8339a977f"/>
  </ds:schemaRefs>
</ds:datastoreItem>
</file>

<file path=customXml/itemProps2.xml><?xml version="1.0" encoding="utf-8"?>
<ds:datastoreItem xmlns:ds="http://schemas.openxmlformats.org/officeDocument/2006/customXml" ds:itemID="{BF497EEB-C17D-4ACA-B73E-DEF3235545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31603b-ca9e-46ca-a7f0-c46fad820b38"/>
    <ds:schemaRef ds:uri="9967dd44-2d8b-49fc-93ab-9ca8339a97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40A984-62FA-4320-8B66-46D89273C9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Office-thema</Template>
  <TotalTime>1910</TotalTime>
  <Words>85</Words>
  <Application>Microsoft Office PowerPoint</Application>
  <PresentationFormat>Breedbeeld</PresentationFormat>
  <Paragraphs>26</Paragraphs>
  <Slides>32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32</vt:i4>
      </vt:variant>
    </vt:vector>
  </HeadingPairs>
  <TitlesOfParts>
    <vt:vector size="34" baseType="lpstr">
      <vt:lpstr>Office-thema</vt:lpstr>
      <vt:lpstr>Aangepast 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Reg Herygers</dc:creator>
  <cp:lastModifiedBy>Jelle Van Herck</cp:lastModifiedBy>
  <cp:revision>24</cp:revision>
  <dcterms:created xsi:type="dcterms:W3CDTF">2019-08-14T09:12:46Z</dcterms:created>
  <dcterms:modified xsi:type="dcterms:W3CDTF">2022-10-22T08:38:46Z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0x010100089400FB8AA27744A03437BFA18F2C95</vt:lpwstr>
  </property>
  <property fmtid="{D5CDD505-2E9C-101B-9397-08002B2CF9AE}" pid="3" name="MediaServiceImageTags">
    <vt:lpwstr/>
  </property>
</Properties>
</file>