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66" r:id="rId6"/>
    <p:sldId id="265" r:id="rId7"/>
    <p:sldId id="268" r:id="rId8"/>
    <p:sldId id="269" r:id="rId9"/>
    <p:sldId id="270" r:id="rId10"/>
    <p:sldId id="271" r:id="rId11"/>
    <p:sldId id="278" r:id="rId12"/>
    <p:sldId id="273" r:id="rId13"/>
    <p:sldId id="274" r:id="rId14"/>
    <p:sldId id="275" r:id="rId15"/>
    <p:sldId id="276" r:id="rId16"/>
    <p:sldId id="281" r:id="rId17"/>
    <p:sldId id="279" r:id="rId18"/>
    <p:sldId id="267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9"/>
  </p:normalViewPr>
  <p:slideViewPr>
    <p:cSldViewPr snapToGrid="0" snapToObjects="1" showGuides="1"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/ adres / oker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00736"/>
            <a:ext cx="7902438" cy="216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55600"/>
            <a:ext cx="2984500" cy="119604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7" y="6323337"/>
            <a:ext cx="6146800" cy="294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/ oker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55600"/>
            <a:ext cx="2984500" cy="11960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res / oker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7" y="6323337"/>
            <a:ext cx="6146800" cy="2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ker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8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6738730"/>
            <a:ext cx="9144000" cy="1192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1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9CE836-0721-9481-86A2-FAE1B5CE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02" y="433896"/>
            <a:ext cx="3048000" cy="114300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D4FA202-6509-8969-1A4F-360ABD0B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492" y="433896"/>
            <a:ext cx="1447800" cy="14478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672D07E-2A3B-AEFF-22D1-E6B7E25A4349}"/>
              </a:ext>
            </a:extLst>
          </p:cNvPr>
          <p:cNvSpPr txBox="1"/>
          <p:nvPr/>
        </p:nvSpPr>
        <p:spPr>
          <a:xfrm>
            <a:off x="1633491" y="2787588"/>
            <a:ext cx="62054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/>
              <a:t>Ontmoetingsmoment 22 oktober 2022</a:t>
            </a:r>
          </a:p>
          <a:p>
            <a:endParaRPr lang="nl-BE" sz="2800" b="1" dirty="0"/>
          </a:p>
          <a:p>
            <a:endParaRPr lang="nl-BE" sz="2800" b="1" dirty="0"/>
          </a:p>
          <a:p>
            <a:r>
              <a:rPr lang="nl-BE" sz="2800" b="1" dirty="0"/>
              <a:t>WELKOM!</a:t>
            </a:r>
          </a:p>
        </p:txBody>
      </p:sp>
    </p:spTree>
    <p:extLst>
      <p:ext uri="{BB962C8B-B14F-4D97-AF65-F5344CB8AC3E}">
        <p14:creationId xmlns:p14="http://schemas.microsoft.com/office/powerpoint/2010/main" val="203144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op, binnen, zwart, keramiek&#10;&#10;Automatisch gegenereerde beschrijving">
            <a:extLst>
              <a:ext uri="{FF2B5EF4-FFF2-40B4-BE49-F238E27FC236}">
                <a16:creationId xmlns:a16="http://schemas.microsoft.com/office/drawing/2014/main" id="{C6E724C1-92FD-6A91-1458-18C06F8A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281"/>
            <a:ext cx="9144000" cy="60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24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ersoon, grond, gereedschap&#10;&#10;Automatisch gegenereerde beschrijving">
            <a:extLst>
              <a:ext uri="{FF2B5EF4-FFF2-40B4-BE49-F238E27FC236}">
                <a16:creationId xmlns:a16="http://schemas.microsoft.com/office/drawing/2014/main" id="{5F070C95-48E6-7174-C298-CE31C5630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20" y="71020"/>
            <a:ext cx="6571697" cy="65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7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ebouw, oud, buiten&#10;&#10;Automatisch gegenereerde beschrijving">
            <a:extLst>
              <a:ext uri="{FF2B5EF4-FFF2-40B4-BE49-F238E27FC236}">
                <a16:creationId xmlns:a16="http://schemas.microsoft.com/office/drawing/2014/main" id="{161363E7-4ACD-2303-DC73-519A878F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" y="583968"/>
            <a:ext cx="8913181" cy="56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91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persoon, buiten, sport&#10;&#10;Automatisch gegenereerde beschrijving">
            <a:extLst>
              <a:ext uri="{FF2B5EF4-FFF2-40B4-BE49-F238E27FC236}">
                <a16:creationId xmlns:a16="http://schemas.microsoft.com/office/drawing/2014/main" id="{25AEF05F-A859-F183-7118-565FD042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9" y="561403"/>
            <a:ext cx="8705716" cy="57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21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, weg&#10;&#10;Automatisch gegenereerde beschrijving">
            <a:extLst>
              <a:ext uri="{FF2B5EF4-FFF2-40B4-BE49-F238E27FC236}">
                <a16:creationId xmlns:a16="http://schemas.microsoft.com/office/drawing/2014/main" id="{3438D31A-0DFE-2D9B-8BB1-94BB8BE1B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207" y="3502239"/>
            <a:ext cx="4145872" cy="3109405"/>
          </a:xfrm>
          <a:prstGeom prst="rect">
            <a:avLst/>
          </a:prstGeom>
        </p:spPr>
      </p:pic>
      <p:pic>
        <p:nvPicPr>
          <p:cNvPr id="5" name="Afbeelding 4" descr="Afbeelding met tekst, boek&#10;&#10;Automatisch gegenereerde beschrijving">
            <a:extLst>
              <a:ext uri="{FF2B5EF4-FFF2-40B4-BE49-F238E27FC236}">
                <a16:creationId xmlns:a16="http://schemas.microsoft.com/office/drawing/2014/main" id="{18D35493-CEAD-3B72-FFDC-BB393C54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3" y="733425"/>
            <a:ext cx="3810000" cy="5391150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9ACB2CB-73F1-DBE3-524E-7666AEE04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07" y="246356"/>
            <a:ext cx="4145871" cy="31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6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9CE836-0721-9481-86A2-FAE1B5CE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02" y="433896"/>
            <a:ext cx="3048000" cy="114300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D4FA202-6509-8969-1A4F-360ABD0B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492" y="433896"/>
            <a:ext cx="1447800" cy="1447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7D64C28-73D9-648D-EDF5-9739BF37E49B}"/>
              </a:ext>
            </a:extLst>
          </p:cNvPr>
          <p:cNvSpPr txBox="1"/>
          <p:nvPr/>
        </p:nvSpPr>
        <p:spPr>
          <a:xfrm>
            <a:off x="3240350" y="2805344"/>
            <a:ext cx="354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/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3825395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BFD13E6-997D-C33F-A502-6700405F6FDC}"/>
              </a:ext>
            </a:extLst>
          </p:cNvPr>
          <p:cNvSpPr txBox="1"/>
          <p:nvPr/>
        </p:nvSpPr>
        <p:spPr>
          <a:xfrm>
            <a:off x="443884" y="656948"/>
            <a:ext cx="83538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Programma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Verwelkoming </a:t>
            </a:r>
            <a:r>
              <a:rPr lang="nl-NL" i="1" dirty="0"/>
              <a:t>door burgemeester Jan Moons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‘Plannen </a:t>
            </a:r>
            <a:r>
              <a:rPr lang="nl-NL" dirty="0" err="1"/>
              <a:t>erfgoedcel</a:t>
            </a:r>
            <a:r>
              <a:rPr lang="nl-NL" dirty="0"/>
              <a:t> en </a:t>
            </a:r>
            <a:r>
              <a:rPr lang="nl-NL" dirty="0" err="1"/>
              <a:t>IOED’s</a:t>
            </a:r>
            <a:r>
              <a:rPr lang="nl-NL" dirty="0"/>
              <a:t>’</a:t>
            </a:r>
            <a:r>
              <a:rPr lang="nl-NL" i="1" dirty="0"/>
              <a:t> door Jeroen Janssens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‘Van boerenwoning tot </a:t>
            </a:r>
            <a:r>
              <a:rPr lang="nl-NL" dirty="0" err="1"/>
              <a:t>jazz-club</a:t>
            </a:r>
            <a:r>
              <a:rPr lang="nl-NL" dirty="0"/>
              <a:t>: korte geschiedenis van de </a:t>
            </a:r>
            <a:r>
              <a:rPr lang="nl-NL" dirty="0" err="1"/>
              <a:t>Hnita</a:t>
            </a:r>
            <a:r>
              <a:rPr lang="nl-NL" dirty="0"/>
              <a:t>-Hoeve en omgeving’ </a:t>
            </a:r>
            <a:r>
              <a:rPr lang="nl-NL" i="1" dirty="0"/>
              <a:t>door Elke Van </a:t>
            </a:r>
            <a:r>
              <a:rPr lang="nl-NL" i="1" dirty="0" err="1"/>
              <a:t>Severen</a:t>
            </a:r>
            <a:endParaRPr lang="nl-NL" i="1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Korte pauze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‘Het verhaal van </a:t>
            </a:r>
            <a:r>
              <a:rPr lang="nl-NL" dirty="0" err="1"/>
              <a:t>Hnita</a:t>
            </a:r>
            <a:r>
              <a:rPr lang="nl-NL" dirty="0"/>
              <a:t>’ </a:t>
            </a:r>
            <a:r>
              <a:rPr lang="nl-NL" i="1" dirty="0"/>
              <a:t>door Peter </a:t>
            </a:r>
            <a:r>
              <a:rPr lang="nl-NL" i="1" dirty="0" err="1"/>
              <a:t>Anthonissen</a:t>
            </a:r>
            <a:r>
              <a:rPr lang="nl-NL" i="1" dirty="0"/>
              <a:t> en Gert De Bie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Jazzy intermezzo </a:t>
            </a:r>
            <a:r>
              <a:rPr lang="nl-NL" i="1" dirty="0"/>
              <a:t>door </a:t>
            </a:r>
            <a:r>
              <a:rPr lang="nl-NL" i="1" dirty="0" err="1"/>
              <a:t>Aalex</a:t>
            </a:r>
            <a:r>
              <a:rPr lang="nl-NL" i="1" dirty="0"/>
              <a:t> </a:t>
            </a:r>
            <a:r>
              <a:rPr lang="nl-NL" i="1" dirty="0" err="1"/>
              <a:t>Vertommen</a:t>
            </a:r>
            <a:r>
              <a:rPr lang="nl-NL" i="1" dirty="0"/>
              <a:t> en David De Munck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Afsluitend drankje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265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binnen, kamer, slaapkamer&#10;&#10;Automatisch gegenereerde beschrijving">
            <a:extLst>
              <a:ext uri="{FF2B5EF4-FFF2-40B4-BE49-F238E27FC236}">
                <a16:creationId xmlns:a16="http://schemas.microsoft.com/office/drawing/2014/main" id="{F57B9B18-68BF-DD3D-FA95-1F29D2FD5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858"/>
            <a:ext cx="9144000" cy="335228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2AD85BB-D4C3-9B16-74C7-721CB0F6D6C1}"/>
              </a:ext>
            </a:extLst>
          </p:cNvPr>
          <p:cNvSpPr txBox="1"/>
          <p:nvPr/>
        </p:nvSpPr>
        <p:spPr>
          <a:xfrm>
            <a:off x="941033" y="523783"/>
            <a:ext cx="672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https://www.kempenskarakter.be/ons-buurtverhaal/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598B05-2776-2CD0-E87A-738037F4A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477"/>
            <a:ext cx="9144000" cy="34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49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ebouw, persoon, buiten&#10;&#10;Automatisch gegenereerde beschrijving">
            <a:extLst>
              <a:ext uri="{FF2B5EF4-FFF2-40B4-BE49-F238E27FC236}">
                <a16:creationId xmlns:a16="http://schemas.microsoft.com/office/drawing/2014/main" id="{7C3C5CAF-4A22-D443-71D1-D33A3E43D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4" y="1325117"/>
            <a:ext cx="7368466" cy="518855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BE39370-BBA2-7B94-42DD-1918C3B44718}"/>
              </a:ext>
            </a:extLst>
          </p:cNvPr>
          <p:cNvSpPr txBox="1"/>
          <p:nvPr/>
        </p:nvSpPr>
        <p:spPr>
          <a:xfrm>
            <a:off x="328474" y="590629"/>
            <a:ext cx="8433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b="1" dirty="0"/>
              <a:t>Arbeid Adelt!</a:t>
            </a:r>
          </a:p>
        </p:txBody>
      </p:sp>
    </p:spTree>
    <p:extLst>
      <p:ext uri="{BB962C8B-B14F-4D97-AF65-F5344CB8AC3E}">
        <p14:creationId xmlns:p14="http://schemas.microsoft.com/office/powerpoint/2010/main" val="3017808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875491B-A2A8-C9DA-A0D5-08C113DAA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41" y="574736"/>
            <a:ext cx="8570063" cy="57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3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9D39C0F-5684-A28C-5683-7D9866A5D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476" y="213985"/>
            <a:ext cx="5086905" cy="63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2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38556EEE-458A-BDD6-8055-1DC8B87D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3" y="1440199"/>
            <a:ext cx="8966447" cy="40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1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gebouw&#10;&#10;Automatisch gegenereerde beschrijving">
            <a:extLst>
              <a:ext uri="{FF2B5EF4-FFF2-40B4-BE49-F238E27FC236}">
                <a16:creationId xmlns:a16="http://schemas.microsoft.com/office/drawing/2014/main" id="{9BAE80E6-9DE6-0533-ADAC-8E9763A9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7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KempensKarakterAlgemeen" id="{05EB332A-83BD-F648-911C-F0719B6532A8}" vid="{F749A6E6-4333-F146-BB77-BA7C7511A15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31603b-ca9e-46ca-a7f0-c46fad820b38">
      <Terms xmlns="http://schemas.microsoft.com/office/infopath/2007/PartnerControls"/>
    </lcf76f155ced4ddcb4097134ff3c332f>
    <TaxCatchAll xmlns="9967dd44-2d8b-49fc-93ab-9ca8339a97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400FB8AA27744A03437BFA18F2C95" ma:contentTypeVersion="16" ma:contentTypeDescription="Een nieuw document maken." ma:contentTypeScope="" ma:versionID="cbf945bb6e309ef0d8895e7ec463c163">
  <xsd:schema xmlns:xsd="http://www.w3.org/2001/XMLSchema" xmlns:xs="http://www.w3.org/2001/XMLSchema" xmlns:p="http://schemas.microsoft.com/office/2006/metadata/properties" xmlns:ns2="1831603b-ca9e-46ca-a7f0-c46fad820b38" xmlns:ns3="9967dd44-2d8b-49fc-93ab-9ca8339a977f" targetNamespace="http://schemas.microsoft.com/office/2006/metadata/properties" ma:root="true" ma:fieldsID="fcb3688558d5006f9e3e9a7fd5c906bd" ns2:_="" ns3:_="">
    <xsd:import namespace="1831603b-ca9e-46ca-a7f0-c46fad820b38"/>
    <xsd:import namespace="9967dd44-2d8b-49fc-93ab-9ca8339a97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31603b-ca9e-46ca-a7f0-c46fad820b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2205e64-278e-44f4-b2b3-44fba514c1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7dd44-2d8b-49fc-93ab-9ca8339a97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11e05d-9b65-4d2f-b84b-e1ab36c13cad}" ma:internalName="TaxCatchAll" ma:showField="CatchAllData" ma:web="9967dd44-2d8b-49fc-93ab-9ca8339a97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9F4B1F-1614-421C-A930-AF067CBB7C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0CBC7B-FC27-4A1C-A900-C3E600C1E61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E9A8C27-8771-41C6-BE79-646135298CAA}"/>
</file>

<file path=docProps/app.xml><?xml version="1.0" encoding="utf-8"?>
<Properties xmlns="http://schemas.openxmlformats.org/officeDocument/2006/extended-properties" xmlns:vt="http://schemas.openxmlformats.org/officeDocument/2006/docPropsVTypes">
  <Template>ontmoetingsmoment2022</Template>
  <TotalTime>226</TotalTime>
  <Words>80</Words>
  <Application>Microsoft Office PowerPoint</Application>
  <PresentationFormat>Diavoorstelling (4:3)</PresentationFormat>
  <Paragraphs>23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Janssens</dc:creator>
  <cp:lastModifiedBy>Jeroen Janssens</cp:lastModifiedBy>
  <cp:revision>11</cp:revision>
  <dcterms:created xsi:type="dcterms:W3CDTF">2022-10-17T10:55:45Z</dcterms:created>
  <dcterms:modified xsi:type="dcterms:W3CDTF">2022-10-27T11:07:50Z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0x010100089400FB8AA27744A03437BFA18F2C95</vt:lpwstr>
  </property>
</Properties>
</file>