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6" r:id="rId6"/>
    <p:sldId id="280" r:id="rId7"/>
    <p:sldId id="267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01C79-435B-47AA-9CAE-D67FC842CFB0}" v="3" dt="2024-03-15T16:09:49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en Janssens" userId="05b8aa46-c5b4-44a9-b928-636f9f65a68f" providerId="ADAL" clId="{7EA01C79-435B-47AA-9CAE-D67FC842CFB0}"/>
    <pc:docChg chg="custSel delSld modSld">
      <pc:chgData name="Jeroen Janssens" userId="05b8aa46-c5b4-44a9-b928-636f9f65a68f" providerId="ADAL" clId="{7EA01C79-435B-47AA-9CAE-D67FC842CFB0}" dt="2024-03-15T16:10:03.818" v="133" actId="1076"/>
      <pc:docMkLst>
        <pc:docMk/>
      </pc:docMkLst>
      <pc:sldChg chg="modSp mod">
        <pc:chgData name="Jeroen Janssens" userId="05b8aa46-c5b4-44a9-b928-636f9f65a68f" providerId="ADAL" clId="{7EA01C79-435B-47AA-9CAE-D67FC842CFB0}" dt="2024-03-15T16:02:39.665" v="39" actId="20577"/>
        <pc:sldMkLst>
          <pc:docMk/>
          <pc:sldMk cId="2031443387" sldId="256"/>
        </pc:sldMkLst>
        <pc:spChg chg="mod">
          <ac:chgData name="Jeroen Janssens" userId="05b8aa46-c5b4-44a9-b928-636f9f65a68f" providerId="ADAL" clId="{7EA01C79-435B-47AA-9CAE-D67FC842CFB0}" dt="2024-03-15T16:02:39.665" v="39" actId="20577"/>
          <ac:spMkLst>
            <pc:docMk/>
            <pc:sldMk cId="2031443387" sldId="256"/>
            <ac:spMk id="6" creationId="{B672D07E-2A3B-AEFF-22D1-E6B7E25A4349}"/>
          </ac:spMkLst>
        </pc:spChg>
      </pc:sldChg>
      <pc:sldChg chg="del">
        <pc:chgData name="Jeroen Janssens" userId="05b8aa46-c5b4-44a9-b928-636f9f65a68f" providerId="ADAL" clId="{7EA01C79-435B-47AA-9CAE-D67FC842CFB0}" dt="2024-03-15T16:02:16.497" v="5" actId="47"/>
        <pc:sldMkLst>
          <pc:docMk/>
          <pc:sldMk cId="230774264" sldId="265"/>
        </pc:sldMkLst>
      </pc:sldChg>
      <pc:sldChg chg="modSp mod">
        <pc:chgData name="Jeroen Janssens" userId="05b8aa46-c5b4-44a9-b928-636f9f65a68f" providerId="ADAL" clId="{7EA01C79-435B-47AA-9CAE-D67FC842CFB0}" dt="2024-03-15T16:06:26.529" v="119"/>
        <pc:sldMkLst>
          <pc:docMk/>
          <pc:sldMk cId="1532650900" sldId="266"/>
        </pc:sldMkLst>
        <pc:spChg chg="mod">
          <ac:chgData name="Jeroen Janssens" userId="05b8aa46-c5b4-44a9-b928-636f9f65a68f" providerId="ADAL" clId="{7EA01C79-435B-47AA-9CAE-D67FC842CFB0}" dt="2024-03-15T16:06:26.529" v="119"/>
          <ac:spMkLst>
            <pc:docMk/>
            <pc:sldMk cId="1532650900" sldId="266"/>
            <ac:spMk id="4" creationId="{8BFD13E6-997D-C33F-A502-6700405F6FDC}"/>
          </ac:spMkLst>
        </pc:spChg>
      </pc:sldChg>
      <pc:sldChg chg="del">
        <pc:chgData name="Jeroen Janssens" userId="05b8aa46-c5b4-44a9-b928-636f9f65a68f" providerId="ADAL" clId="{7EA01C79-435B-47AA-9CAE-D67FC842CFB0}" dt="2024-03-15T16:02:15.118" v="4" actId="47"/>
        <pc:sldMkLst>
          <pc:docMk/>
          <pc:sldMk cId="3984249812" sldId="268"/>
        </pc:sldMkLst>
      </pc:sldChg>
      <pc:sldChg chg="del">
        <pc:chgData name="Jeroen Janssens" userId="05b8aa46-c5b4-44a9-b928-636f9f65a68f" providerId="ADAL" clId="{7EA01C79-435B-47AA-9CAE-D67FC842CFB0}" dt="2024-03-15T16:02:20.167" v="6" actId="47"/>
        <pc:sldMkLst>
          <pc:docMk/>
          <pc:sldMk cId="2975339288" sldId="270"/>
        </pc:sldMkLst>
      </pc:sldChg>
      <pc:sldChg chg="del">
        <pc:chgData name="Jeroen Janssens" userId="05b8aa46-c5b4-44a9-b928-636f9f65a68f" providerId="ADAL" clId="{7EA01C79-435B-47AA-9CAE-D67FC842CFB0}" dt="2024-03-15T16:02:12.481" v="3" actId="47"/>
        <pc:sldMkLst>
          <pc:docMk/>
          <pc:sldMk cId="1256224610" sldId="274"/>
        </pc:sldMkLst>
      </pc:sldChg>
      <pc:sldChg chg="del">
        <pc:chgData name="Jeroen Janssens" userId="05b8aa46-c5b4-44a9-b928-636f9f65a68f" providerId="ADAL" clId="{7EA01C79-435B-47AA-9CAE-D67FC842CFB0}" dt="2024-03-15T16:02:22.435" v="7" actId="47"/>
        <pc:sldMkLst>
          <pc:docMk/>
          <pc:sldMk cId="3821212803" sldId="278"/>
        </pc:sldMkLst>
      </pc:sldChg>
      <pc:sldChg chg="del">
        <pc:chgData name="Jeroen Janssens" userId="05b8aa46-c5b4-44a9-b928-636f9f65a68f" providerId="ADAL" clId="{7EA01C79-435B-47AA-9CAE-D67FC842CFB0}" dt="2024-03-15T16:02:08.177" v="0" actId="47"/>
        <pc:sldMkLst>
          <pc:docMk/>
          <pc:sldMk cId="3580456401" sldId="279"/>
        </pc:sldMkLst>
      </pc:sldChg>
      <pc:sldChg chg="addSp delSp modSp mod">
        <pc:chgData name="Jeroen Janssens" userId="05b8aa46-c5b4-44a9-b928-636f9f65a68f" providerId="ADAL" clId="{7EA01C79-435B-47AA-9CAE-D67FC842CFB0}" dt="2024-03-15T16:10:03.818" v="133" actId="1076"/>
        <pc:sldMkLst>
          <pc:docMk/>
          <pc:sldMk cId="2589479710" sldId="280"/>
        </pc:sldMkLst>
        <pc:picChg chg="add mod">
          <ac:chgData name="Jeroen Janssens" userId="05b8aa46-c5b4-44a9-b928-636f9f65a68f" providerId="ADAL" clId="{7EA01C79-435B-47AA-9CAE-D67FC842CFB0}" dt="2024-03-15T16:10:03.818" v="133" actId="1076"/>
          <ac:picMkLst>
            <pc:docMk/>
            <pc:sldMk cId="2589479710" sldId="280"/>
            <ac:picMk id="3" creationId="{D22AE50B-3664-6A0B-51B9-EE3BEFEAA3D0}"/>
          </ac:picMkLst>
        </pc:picChg>
        <pc:picChg chg="add mod">
          <ac:chgData name="Jeroen Janssens" userId="05b8aa46-c5b4-44a9-b928-636f9f65a68f" providerId="ADAL" clId="{7EA01C79-435B-47AA-9CAE-D67FC842CFB0}" dt="2024-03-15T16:09:58.393" v="132" actId="14100"/>
          <ac:picMkLst>
            <pc:docMk/>
            <pc:sldMk cId="2589479710" sldId="280"/>
            <ac:picMk id="5" creationId="{22CE60BD-B070-2B64-F9E2-33BC8E008B4C}"/>
          </ac:picMkLst>
        </pc:picChg>
        <pc:picChg chg="del">
          <ac:chgData name="Jeroen Janssens" userId="05b8aa46-c5b4-44a9-b928-636f9f65a68f" providerId="ADAL" clId="{7EA01C79-435B-47AA-9CAE-D67FC842CFB0}" dt="2024-03-15T16:09:35.100" v="121" actId="478"/>
          <ac:picMkLst>
            <pc:docMk/>
            <pc:sldMk cId="2589479710" sldId="280"/>
            <ac:picMk id="1026" creationId="{150F3D79-D60F-7773-0A6B-A7D7D45D47E2}"/>
          </ac:picMkLst>
        </pc:picChg>
      </pc:sldChg>
      <pc:sldChg chg="del">
        <pc:chgData name="Jeroen Janssens" userId="05b8aa46-c5b4-44a9-b928-636f9f65a68f" providerId="ADAL" clId="{7EA01C79-435B-47AA-9CAE-D67FC842CFB0}" dt="2024-03-15T16:02:10.792" v="2" actId="47"/>
        <pc:sldMkLst>
          <pc:docMk/>
          <pc:sldMk cId="3569810844" sldId="281"/>
        </pc:sldMkLst>
      </pc:sldChg>
      <pc:sldChg chg="del">
        <pc:chgData name="Jeroen Janssens" userId="05b8aa46-c5b4-44a9-b928-636f9f65a68f" providerId="ADAL" clId="{7EA01C79-435B-47AA-9CAE-D67FC842CFB0}" dt="2024-03-15T16:02:24.016" v="8" actId="47"/>
        <pc:sldMkLst>
          <pc:docMk/>
          <pc:sldMk cId="3440851377" sldId="282"/>
        </pc:sldMkLst>
      </pc:sldChg>
      <pc:sldChg chg="del">
        <pc:chgData name="Jeroen Janssens" userId="05b8aa46-c5b4-44a9-b928-636f9f65a68f" providerId="ADAL" clId="{7EA01C79-435B-47AA-9CAE-D67FC842CFB0}" dt="2024-03-15T16:08:58.833" v="120" actId="47"/>
        <pc:sldMkLst>
          <pc:docMk/>
          <pc:sldMk cId="3883572744" sldId="283"/>
        </pc:sldMkLst>
      </pc:sldChg>
      <pc:sldChg chg="del">
        <pc:chgData name="Jeroen Janssens" userId="05b8aa46-c5b4-44a9-b928-636f9f65a68f" providerId="ADAL" clId="{7EA01C79-435B-47AA-9CAE-D67FC842CFB0}" dt="2024-03-15T16:02:09.385" v="1" actId="47"/>
        <pc:sldMkLst>
          <pc:docMk/>
          <pc:sldMk cId="721464869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/ adres / oker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0736"/>
            <a:ext cx="7902438" cy="216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5600"/>
            <a:ext cx="2984500" cy="11960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" y="6323337"/>
            <a:ext cx="6146800" cy="294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/ oker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5600"/>
            <a:ext cx="2984500" cy="1196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res / oker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" y="6323337"/>
            <a:ext cx="6146800" cy="2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er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1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738730"/>
            <a:ext cx="9144000" cy="1192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1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B9CE836-0721-9481-86A2-FAE1B5CE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02" y="433896"/>
            <a:ext cx="3048000" cy="1143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D4FA202-6509-8969-1A4F-360ABD0B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92" y="433896"/>
            <a:ext cx="1447800" cy="14478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672D07E-2A3B-AEFF-22D1-E6B7E25A4349}"/>
              </a:ext>
            </a:extLst>
          </p:cNvPr>
          <p:cNvSpPr txBox="1"/>
          <p:nvPr/>
        </p:nvSpPr>
        <p:spPr>
          <a:xfrm>
            <a:off x="1633491" y="2787588"/>
            <a:ext cx="6205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Broodje Erfgoed 16 maart 2024</a:t>
            </a:r>
          </a:p>
          <a:p>
            <a:endParaRPr lang="nl-BE" sz="2800" b="1" dirty="0"/>
          </a:p>
          <a:p>
            <a:endParaRPr lang="nl-BE" sz="2800" b="1" dirty="0"/>
          </a:p>
          <a:p>
            <a:r>
              <a:rPr lang="nl-BE" sz="2800" b="1" dirty="0"/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203144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BFD13E6-997D-C33F-A502-6700405F6FDC}"/>
              </a:ext>
            </a:extLst>
          </p:cNvPr>
          <p:cNvSpPr txBox="1"/>
          <p:nvPr/>
        </p:nvSpPr>
        <p:spPr>
          <a:xfrm>
            <a:off x="443884" y="656948"/>
            <a:ext cx="83538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Programma</a:t>
            </a:r>
          </a:p>
          <a:p>
            <a:endParaRPr lang="nl-NL" dirty="0"/>
          </a:p>
          <a:p>
            <a:r>
              <a:rPr lang="nl-NL" b="1" dirty="0"/>
              <a:t>10u</a:t>
            </a:r>
          </a:p>
          <a:p>
            <a:r>
              <a:rPr lang="nl-NL" dirty="0"/>
              <a:t>Ontvangst met mogelijkheid tot het bezoeken van de nieuwe bibliotheek</a:t>
            </a:r>
          </a:p>
          <a:p>
            <a:endParaRPr lang="nl-NL" dirty="0"/>
          </a:p>
          <a:p>
            <a:r>
              <a:rPr lang="nl-NL" b="1" dirty="0"/>
              <a:t>10u30</a:t>
            </a:r>
          </a:p>
          <a:p>
            <a:r>
              <a:rPr lang="nl-NL" dirty="0"/>
              <a:t>Welkomstwoord door Lieven Janssens, burgemeester Vorselaar</a:t>
            </a:r>
          </a:p>
          <a:p>
            <a:endParaRPr lang="nl-NL" dirty="0"/>
          </a:p>
          <a:p>
            <a:r>
              <a:rPr lang="nl-NL" dirty="0"/>
              <a:t>15 jaar Kempens Karakter door Jeroen Janssens, coördinator Kempens Karakter</a:t>
            </a:r>
          </a:p>
          <a:p>
            <a:endParaRPr lang="nl-NL" dirty="0"/>
          </a:p>
          <a:p>
            <a:r>
              <a:rPr lang="nl-NL" b="1" dirty="0"/>
              <a:t>11u</a:t>
            </a:r>
          </a:p>
          <a:p>
            <a:r>
              <a:rPr lang="nl-NL" dirty="0"/>
              <a:t>‘De winst van het niet-bouwen met praktijkvoorbeelden uit Vorselaar’ door Tim </a:t>
            </a:r>
            <a:r>
              <a:rPr lang="nl-NL" dirty="0" err="1"/>
              <a:t>Vekemans</a:t>
            </a:r>
            <a:r>
              <a:rPr lang="nl-NL" dirty="0"/>
              <a:t> van RE-ST</a:t>
            </a:r>
          </a:p>
          <a:p>
            <a:endParaRPr lang="nl-NL" dirty="0"/>
          </a:p>
          <a:p>
            <a:r>
              <a:rPr lang="nl-NL" b="1" dirty="0"/>
              <a:t>11u45</a:t>
            </a:r>
          </a:p>
          <a:p>
            <a:r>
              <a:rPr lang="nl-NL" dirty="0"/>
              <a:t>Netwerklunch</a:t>
            </a:r>
          </a:p>
          <a:p>
            <a:endParaRPr lang="nl-NL" dirty="0"/>
          </a:p>
          <a:p>
            <a:r>
              <a:rPr lang="nl-NL" b="1" dirty="0"/>
              <a:t>12.45u</a:t>
            </a:r>
          </a:p>
          <a:p>
            <a:r>
              <a:rPr lang="nl-NL" dirty="0"/>
              <a:t>Rondleiding in het klooster o.l.v. een gids van Heemkundige Kring Joris </a:t>
            </a:r>
            <a:r>
              <a:rPr lang="nl-NL" dirty="0" err="1"/>
              <a:t>Matheussen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65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oster, boek, Boekomslag&#10;&#10;Automatisch gegenereerde beschrijving">
            <a:extLst>
              <a:ext uri="{FF2B5EF4-FFF2-40B4-BE49-F238E27FC236}">
                <a16:creationId xmlns:a16="http://schemas.microsoft.com/office/drawing/2014/main" id="{D22AE50B-3664-6A0B-51B9-EE3BEFEA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73" y="516193"/>
            <a:ext cx="4106811" cy="5825613"/>
          </a:xfrm>
          <a:prstGeom prst="rect">
            <a:avLst/>
          </a:prstGeom>
        </p:spPr>
      </p:pic>
      <p:pic>
        <p:nvPicPr>
          <p:cNvPr id="5" name="Afbeelding 4" descr="Afbeelding met tekst, boek, ocarina, kunst&#10;&#10;Automatisch gegenereerde beschrijving">
            <a:extLst>
              <a:ext uri="{FF2B5EF4-FFF2-40B4-BE49-F238E27FC236}">
                <a16:creationId xmlns:a16="http://schemas.microsoft.com/office/drawing/2014/main" id="{22CE60BD-B070-2B64-F9E2-33BC8E00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6" y="516193"/>
            <a:ext cx="4388409" cy="58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7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B9CE836-0721-9481-86A2-FAE1B5CE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02" y="433896"/>
            <a:ext cx="3048000" cy="1143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D4FA202-6509-8969-1A4F-360ABD0B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92" y="433896"/>
            <a:ext cx="1447800" cy="14478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7D64C28-73D9-648D-EDF5-9739BF37E49B}"/>
              </a:ext>
            </a:extLst>
          </p:cNvPr>
          <p:cNvSpPr txBox="1"/>
          <p:nvPr/>
        </p:nvSpPr>
        <p:spPr>
          <a:xfrm>
            <a:off x="3240350" y="2805344"/>
            <a:ext cx="354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382539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_KempensKarakterAlgemeen" id="{05EB332A-83BD-F648-911C-F0719B6532A8}" vid="{F749A6E6-4333-F146-BB77-BA7C7511A1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400FB8AA27744A03437BFA18F2C95" ma:contentTypeVersion="18" ma:contentTypeDescription="Een nieuw document maken." ma:contentTypeScope="" ma:versionID="71749edca455d461983a2b6b30d7f846">
  <xsd:schema xmlns:xsd="http://www.w3.org/2001/XMLSchema" xmlns:xs="http://www.w3.org/2001/XMLSchema" xmlns:p="http://schemas.microsoft.com/office/2006/metadata/properties" xmlns:ns2="1831603b-ca9e-46ca-a7f0-c46fad820b38" xmlns:ns3="9967dd44-2d8b-49fc-93ab-9ca8339a977f" targetNamespace="http://schemas.microsoft.com/office/2006/metadata/properties" ma:root="true" ma:fieldsID="ca03fdf5cdc8b618a89faf072b485906" ns2:_="" ns3:_="">
    <xsd:import namespace="1831603b-ca9e-46ca-a7f0-c46fad820b38"/>
    <xsd:import namespace="9967dd44-2d8b-49fc-93ab-9ca8339a9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1603b-ca9e-46ca-a7f0-c46fad820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2205e64-278e-44f4-b2b3-44fba514c1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7dd44-2d8b-49fc-93ab-9ca8339a9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11e05d-9b65-4d2f-b84b-e1ab36c13cad}" ma:internalName="TaxCatchAll" ma:showField="CatchAllData" ma:web="9967dd44-2d8b-49fc-93ab-9ca8339a9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31603b-ca9e-46ca-a7f0-c46fad820b38">
      <Terms xmlns="http://schemas.microsoft.com/office/infopath/2007/PartnerControls"/>
    </lcf76f155ced4ddcb4097134ff3c332f>
    <TaxCatchAll xmlns="9967dd44-2d8b-49fc-93ab-9ca8339a977f" xsi:nil="true"/>
  </documentManagement>
</p:properties>
</file>

<file path=customXml/itemProps1.xml><?xml version="1.0" encoding="utf-8"?>
<ds:datastoreItem xmlns:ds="http://schemas.openxmlformats.org/officeDocument/2006/customXml" ds:itemID="{869F4B1F-1614-421C-A930-AF067CBB7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0C6CD8-AA58-44BD-8E47-47F8FA026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31603b-ca9e-46ca-a7f0-c46fad820b38"/>
    <ds:schemaRef ds:uri="9967dd44-2d8b-49fc-93ab-9ca8339a9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CBC7B-FC27-4A1C-A900-C3E600C1E616}">
  <ds:schemaRefs>
    <ds:schemaRef ds:uri="1831603b-ca9e-46ca-a7f0-c46fad820b38"/>
    <ds:schemaRef ds:uri="9967dd44-2d8b-49fc-93ab-9ca8339a977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ontmoetingsmoment2022</Template>
  <TotalTime>9</TotalTime>
  <Words>77</Words>
  <Application>Microsoft Office PowerPoint</Application>
  <PresentationFormat>Diavoorstelling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Janssens</dc:creator>
  <cp:lastModifiedBy>Jeroen Janssens</cp:lastModifiedBy>
  <cp:revision>2</cp:revision>
  <dcterms:created xsi:type="dcterms:W3CDTF">2022-10-17T10:55:45Z</dcterms:created>
  <dcterms:modified xsi:type="dcterms:W3CDTF">2024-03-15T16:10:04Z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0x010100089400FB8AA27744A03437BFA18F2C95</vt:lpwstr>
  </property>
  <property fmtid="{D5CDD505-2E9C-101B-9397-08002B2CF9AE}" pid="3" name="MediaServiceImageTags">
    <vt:lpwstr/>
  </property>
</Properties>
</file>